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Lst>
  <p:sldSz cy="6858000" cx="12192000"/>
  <p:notesSz cx="6858000" cy="9144000"/>
  <p:embeddedFontLst>
    <p:embeddedFont>
      <p:font typeface="Roboto"/>
      <p:regular r:id="rId32"/>
      <p:bold r:id="rId33"/>
      <p:italic r:id="rId34"/>
      <p:boldItalic r:id="rId35"/>
    </p:embeddedFont>
    <p:embeddedFont>
      <p:font typeface="Fira Sans"/>
      <p:regular r:id="rId36"/>
      <p:bold r:id="rId37"/>
      <p:italic r:id="rId38"/>
      <p:boldItalic r:id="rId39"/>
    </p:embeddedFont>
    <p:embeddedFont>
      <p:font typeface="Cambria Math"/>
      <p:regular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CambriaMath-regular.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Roboto-bold.fntdata"/><Relationship Id="rId10" Type="http://schemas.openxmlformats.org/officeDocument/2006/relationships/slide" Target="slides/slide6.xml"/><Relationship Id="rId32" Type="http://schemas.openxmlformats.org/officeDocument/2006/relationships/font" Target="fonts/Roboto-regular.fntdata"/><Relationship Id="rId13" Type="http://schemas.openxmlformats.org/officeDocument/2006/relationships/slide" Target="slides/slide9.xml"/><Relationship Id="rId35" Type="http://schemas.openxmlformats.org/officeDocument/2006/relationships/font" Target="fonts/Roboto-boldItalic.fntdata"/><Relationship Id="rId12" Type="http://schemas.openxmlformats.org/officeDocument/2006/relationships/slide" Target="slides/slide8.xml"/><Relationship Id="rId34" Type="http://schemas.openxmlformats.org/officeDocument/2006/relationships/font" Target="fonts/Roboto-italic.fntdata"/><Relationship Id="rId15" Type="http://schemas.openxmlformats.org/officeDocument/2006/relationships/slide" Target="slides/slide11.xml"/><Relationship Id="rId37" Type="http://schemas.openxmlformats.org/officeDocument/2006/relationships/font" Target="fonts/FiraSans-bold.fntdata"/><Relationship Id="rId14" Type="http://schemas.openxmlformats.org/officeDocument/2006/relationships/slide" Target="slides/slide10.xml"/><Relationship Id="rId36" Type="http://schemas.openxmlformats.org/officeDocument/2006/relationships/font" Target="fonts/FiraSans-regular.fntdata"/><Relationship Id="rId17" Type="http://schemas.openxmlformats.org/officeDocument/2006/relationships/slide" Target="slides/slide13.xml"/><Relationship Id="rId39" Type="http://schemas.openxmlformats.org/officeDocument/2006/relationships/font" Target="fonts/FiraSans-boldItalic.fntdata"/><Relationship Id="rId16" Type="http://schemas.openxmlformats.org/officeDocument/2006/relationships/slide" Target="slides/slide12.xml"/><Relationship Id="rId38" Type="http://schemas.openxmlformats.org/officeDocument/2006/relationships/font" Target="fonts/FiraSans-italic.fntdata"/><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21.jpg>
</file>

<file path=ppt/media/image22.png>
</file>

<file path=ppt/media/image23.jpg>
</file>

<file path=ppt/media/image24.pn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jp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1" name="Google Shape;9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cb4b6cc232_0_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cb4b6cc232_0_2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7" name="Google Shape;257;g2cb4b6cc232_0_2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cb4b6cc232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2cb4b6cc232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5" name="Google Shape;265;g2cb4b6cc232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cb4b6cc232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2cb4b6cc232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 name="Google Shape;272;g2cb4b6cc232_0_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 name="Google Shape;278;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cb4b6cc232_0_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cb4b6cc232_0_2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9" name="Google Shape;289;g2cb4b6cc232_0_2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6" name="Google Shape;296;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9" name="Google Shape;309;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2cb4b6cc232_0_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2cb4b6cc232_0_4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6" name="Google Shape;326;g2cb4b6cc232_0_4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2cb4b6cc232_0_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2cb4b6cc232_0_4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8" name="Google Shape;338;g2cb4b6cc232_0_4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2cb4b6cc232_0_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2cb4b6cc232_0_7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5" name="Google Shape;345;g2cb4b6cc232_0_7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 name="Google Shape;102;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2cb4b6cc232_0_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2cb4b6cc232_0_8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 name="Google Shape;352;g2cb4b6cc232_0_8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8" name="Google Shape;358;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8" name="Google Shape;368;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0" name="Google Shape;380;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8" name="Google Shape;388;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2cb4b6cc232_0_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2cb4b6cc232_0_6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8" name="Google Shape;398;g2cb4b6cc232_0_6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4" name="Google Shape;404;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1" name="Google Shape;411;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0" name="Google Shape;11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6" name="Google Shape;176;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5" name="Google Shape;185;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6" name="Google Shape;206;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6" name="Google Shape;216;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4" name="Google Shape;224;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8" name="Google Shape;248;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15" name="Shape 15"/>
        <p:cNvGrpSpPr/>
        <p:nvPr/>
      </p:nvGrpSpPr>
      <p:grpSpPr>
        <a:xfrm>
          <a:off x="0" y="0"/>
          <a:ext cx="0" cy="0"/>
          <a:chOff x="0" y="0"/>
          <a:chExt cx="0" cy="0"/>
        </a:xfrm>
      </p:grpSpPr>
      <p:sp>
        <p:nvSpPr>
          <p:cNvPr id="16" name="Google Shape;16;p2"/>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0" name="Shape 70"/>
        <p:cNvGrpSpPr/>
        <p:nvPr/>
      </p:nvGrpSpPr>
      <p:grpSpPr>
        <a:xfrm>
          <a:off x="0" y="0"/>
          <a:ext cx="0" cy="0"/>
          <a:chOff x="0" y="0"/>
          <a:chExt cx="0" cy="0"/>
        </a:xfrm>
      </p:grpSpPr>
      <p:sp>
        <p:nvSpPr>
          <p:cNvPr id="71" name="Google Shape;71;p1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ctr">
              <a:lnSpc>
                <a:spcPct val="100000"/>
              </a:lnSpc>
              <a:spcBef>
                <a:spcPts val="0"/>
              </a:spcBef>
              <a:spcAft>
                <a:spcPts val="0"/>
              </a:spcAft>
              <a:buClr>
                <a:schemeClr val="dk2"/>
              </a:buClr>
              <a:buSzPts val="2400"/>
              <a:buFont typeface="Arial"/>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 name="Google Shape;72;p11"/>
          <p:cNvSpPr/>
          <p:nvPr>
            <p:ph idx="2" type="pic"/>
          </p:nvPr>
        </p:nvSpPr>
        <p:spPr>
          <a:xfrm>
            <a:off x="5183188" y="987425"/>
            <a:ext cx="6172200" cy="4873625"/>
          </a:xfrm>
          <a:prstGeom prst="rect">
            <a:avLst/>
          </a:prstGeom>
          <a:noFill/>
          <a:ln>
            <a:noFill/>
          </a:ln>
        </p:spPr>
      </p:sp>
      <p:sp>
        <p:nvSpPr>
          <p:cNvPr id="73" name="Google Shape;73;p11"/>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40"/>
              </a:spcBef>
              <a:spcAft>
                <a:spcPts val="0"/>
              </a:spcAft>
              <a:buClr>
                <a:schemeClr val="dk1"/>
              </a:buClr>
              <a:buSzPts val="1200"/>
              <a:buFont typeface="Arial"/>
              <a:buNone/>
              <a:defRPr sz="1200"/>
            </a:lvl1pPr>
            <a:lvl2pPr indent="-228600" lvl="1" marL="914400" algn="l">
              <a:lnSpc>
                <a:spcPct val="100000"/>
              </a:lnSpc>
              <a:spcBef>
                <a:spcPts val="210"/>
              </a:spcBef>
              <a:spcAft>
                <a:spcPts val="0"/>
              </a:spcAft>
              <a:buClr>
                <a:schemeClr val="dk1"/>
              </a:buClr>
              <a:buSzPts val="1050"/>
              <a:buFont typeface="Arial"/>
              <a:buNone/>
              <a:defRPr sz="1050"/>
            </a:lvl2pPr>
            <a:lvl3pPr indent="-228600" lvl="2" marL="1371600" algn="l">
              <a:lnSpc>
                <a:spcPct val="100000"/>
              </a:lnSpc>
              <a:spcBef>
                <a:spcPts val="180"/>
              </a:spcBef>
              <a:spcAft>
                <a:spcPts val="0"/>
              </a:spcAft>
              <a:buClr>
                <a:schemeClr val="dk1"/>
              </a:buClr>
              <a:buSzPts val="900"/>
              <a:buFont typeface="Arial"/>
              <a:buNone/>
              <a:defRPr sz="900"/>
            </a:lvl3pPr>
            <a:lvl4pPr indent="-228600" lvl="3" marL="1828800" algn="l">
              <a:lnSpc>
                <a:spcPct val="100000"/>
              </a:lnSpc>
              <a:spcBef>
                <a:spcPts val="150"/>
              </a:spcBef>
              <a:spcAft>
                <a:spcPts val="0"/>
              </a:spcAft>
              <a:buClr>
                <a:schemeClr val="dk1"/>
              </a:buClr>
              <a:buSzPts val="750"/>
              <a:buFont typeface="Arial"/>
              <a:buNone/>
              <a:defRPr sz="750"/>
            </a:lvl4pPr>
            <a:lvl5pPr indent="-228600" lvl="4" marL="2286000" algn="l">
              <a:lnSpc>
                <a:spcPct val="100000"/>
              </a:lnSpc>
              <a:spcBef>
                <a:spcPts val="150"/>
              </a:spcBef>
              <a:spcAft>
                <a:spcPts val="0"/>
              </a:spcAft>
              <a:buClr>
                <a:schemeClr val="dk1"/>
              </a:buClr>
              <a:buSzPts val="750"/>
              <a:buFont typeface="Arial"/>
              <a:buNone/>
              <a:defRPr sz="750"/>
            </a:lvl5pPr>
            <a:lvl6pPr indent="-228600" lvl="5" marL="2743200" algn="l">
              <a:lnSpc>
                <a:spcPct val="100000"/>
              </a:lnSpc>
              <a:spcBef>
                <a:spcPts val="150"/>
              </a:spcBef>
              <a:spcAft>
                <a:spcPts val="0"/>
              </a:spcAft>
              <a:buClr>
                <a:schemeClr val="dk1"/>
              </a:buClr>
              <a:buSzPts val="750"/>
              <a:buFont typeface="Arial"/>
              <a:buNone/>
              <a:defRPr sz="750"/>
            </a:lvl6pPr>
            <a:lvl7pPr indent="-228600" lvl="6" marL="3200400" algn="l">
              <a:lnSpc>
                <a:spcPct val="100000"/>
              </a:lnSpc>
              <a:spcBef>
                <a:spcPts val="150"/>
              </a:spcBef>
              <a:spcAft>
                <a:spcPts val="0"/>
              </a:spcAft>
              <a:buClr>
                <a:schemeClr val="dk1"/>
              </a:buClr>
              <a:buSzPts val="750"/>
              <a:buFont typeface="Arial"/>
              <a:buNone/>
              <a:defRPr sz="750"/>
            </a:lvl7pPr>
            <a:lvl8pPr indent="-228600" lvl="7" marL="3657600" algn="l">
              <a:lnSpc>
                <a:spcPct val="100000"/>
              </a:lnSpc>
              <a:spcBef>
                <a:spcPts val="150"/>
              </a:spcBef>
              <a:spcAft>
                <a:spcPts val="0"/>
              </a:spcAft>
              <a:buClr>
                <a:schemeClr val="dk1"/>
              </a:buClr>
              <a:buSzPts val="750"/>
              <a:buFont typeface="Arial"/>
              <a:buNone/>
              <a:defRPr sz="750"/>
            </a:lvl8pPr>
            <a:lvl9pPr indent="-228600" lvl="8" marL="4114800" algn="l">
              <a:lnSpc>
                <a:spcPct val="100000"/>
              </a:lnSpc>
              <a:spcBef>
                <a:spcPts val="150"/>
              </a:spcBef>
              <a:spcAft>
                <a:spcPts val="0"/>
              </a:spcAft>
              <a:buClr>
                <a:schemeClr val="dk1"/>
              </a:buClr>
              <a:buSzPts val="750"/>
              <a:buFont typeface="Arial"/>
              <a:buNone/>
              <a:defRPr sz="750"/>
            </a:lvl9pPr>
          </a:lstStyle>
          <a:p/>
        </p:txBody>
      </p:sp>
      <p:sp>
        <p:nvSpPr>
          <p:cNvPr id="74" name="Google Shape;74;p11"/>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11"/>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7" name="Shape 77"/>
        <p:cNvGrpSpPr/>
        <p:nvPr/>
      </p:nvGrpSpPr>
      <p:grpSpPr>
        <a:xfrm>
          <a:off x="0" y="0"/>
          <a:ext cx="0" cy="0"/>
          <a:chOff x="0" y="0"/>
          <a:chExt cx="0" cy="0"/>
        </a:xfrm>
      </p:grpSpPr>
      <p:sp>
        <p:nvSpPr>
          <p:cNvPr id="78" name="Google Shape;78;p12"/>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9" name="Google Shape;79;p12"/>
          <p:cNvSpPr txBox="1"/>
          <p:nvPr>
            <p:ph idx="1" type="body"/>
          </p:nvPr>
        </p:nvSpPr>
        <p:spPr>
          <a:xfrm rot="5400000">
            <a:off x="3833019" y="-1623218"/>
            <a:ext cx="4525963" cy="109728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0" name="Google Shape;80;p12"/>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12"/>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3" name="Shape 83"/>
        <p:cNvGrpSpPr/>
        <p:nvPr/>
      </p:nvGrpSpPr>
      <p:grpSpPr>
        <a:xfrm>
          <a:off x="0" y="0"/>
          <a:ext cx="0" cy="0"/>
          <a:chOff x="0" y="0"/>
          <a:chExt cx="0" cy="0"/>
        </a:xfrm>
      </p:grpSpPr>
      <p:sp>
        <p:nvSpPr>
          <p:cNvPr id="84" name="Google Shape;84;p13"/>
          <p:cNvSpPr txBox="1"/>
          <p:nvPr>
            <p:ph type="title"/>
          </p:nvPr>
        </p:nvSpPr>
        <p:spPr>
          <a:xfrm rot="5400000">
            <a:off x="7285038" y="1828801"/>
            <a:ext cx="5851525" cy="27432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5" name="Google Shape;85;p13"/>
          <p:cNvSpPr txBox="1"/>
          <p:nvPr>
            <p:ph idx="1" type="body"/>
          </p:nvPr>
        </p:nvSpPr>
        <p:spPr>
          <a:xfrm rot="5400000">
            <a:off x="1719124" y="-834886"/>
            <a:ext cx="5851525" cy="8070573"/>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6" name="Google Shape;86;p13"/>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13"/>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13"/>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0" name="Shape 20"/>
        <p:cNvGrpSpPr/>
        <p:nvPr/>
      </p:nvGrpSpPr>
      <p:grpSpPr>
        <a:xfrm>
          <a:off x="0" y="0"/>
          <a:ext cx="0" cy="0"/>
          <a:chOff x="0" y="0"/>
          <a:chExt cx="0" cy="0"/>
        </a:xfrm>
      </p:grpSpPr>
      <p:sp>
        <p:nvSpPr>
          <p:cNvPr id="21" name="Google Shape;21;p3"/>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 name="Google Shape;22;p3"/>
          <p:cNvSpPr txBox="1"/>
          <p:nvPr>
            <p:ph idx="1" type="body"/>
          </p:nvPr>
        </p:nvSpPr>
        <p:spPr>
          <a:xfrm>
            <a:off x="609600" y="1600200"/>
            <a:ext cx="10972800" cy="4525963"/>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3" name="Google Shape;23;p3"/>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3"/>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4"/>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 name="Google Shape;28;p4"/>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4"/>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4"/>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 name="Shape 31"/>
        <p:cNvGrpSpPr/>
        <p:nvPr/>
      </p:nvGrpSpPr>
      <p:grpSpPr>
        <a:xfrm>
          <a:off x="0" y="0"/>
          <a:ext cx="0" cy="0"/>
          <a:chOff x="0" y="0"/>
          <a:chExt cx="0" cy="0"/>
        </a:xfrm>
      </p:grpSpPr>
      <p:sp>
        <p:nvSpPr>
          <p:cNvPr id="32" name="Google Shape;32;p5"/>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algn="ctr">
              <a:lnSpc>
                <a:spcPct val="100000"/>
              </a:lnSpc>
              <a:spcBef>
                <a:spcPts val="0"/>
              </a:spcBef>
              <a:spcAft>
                <a:spcPts val="0"/>
              </a:spcAft>
              <a:buClr>
                <a:schemeClr val="dk2"/>
              </a:buClr>
              <a:buSzPts val="4500"/>
              <a:buFont typeface="Arial"/>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5"/>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algn="ctr">
              <a:lnSpc>
                <a:spcPct val="100000"/>
              </a:lnSpc>
              <a:spcBef>
                <a:spcPts val="360"/>
              </a:spcBef>
              <a:spcAft>
                <a:spcPts val="0"/>
              </a:spcAft>
              <a:buClr>
                <a:schemeClr val="dk1"/>
              </a:buClr>
              <a:buSzPts val="1800"/>
              <a:buFont typeface="Arial"/>
              <a:buNone/>
              <a:defRPr sz="1800"/>
            </a:lvl1pPr>
            <a:lvl2pPr lvl="1" algn="ctr">
              <a:lnSpc>
                <a:spcPct val="100000"/>
              </a:lnSpc>
              <a:spcBef>
                <a:spcPts val="300"/>
              </a:spcBef>
              <a:spcAft>
                <a:spcPts val="0"/>
              </a:spcAft>
              <a:buClr>
                <a:schemeClr val="dk1"/>
              </a:buClr>
              <a:buSzPts val="1500"/>
              <a:buFont typeface="Arial"/>
              <a:buNone/>
              <a:defRPr sz="1500"/>
            </a:lvl2pPr>
            <a:lvl3pPr lvl="2" algn="ctr">
              <a:lnSpc>
                <a:spcPct val="100000"/>
              </a:lnSpc>
              <a:spcBef>
                <a:spcPts val="270"/>
              </a:spcBef>
              <a:spcAft>
                <a:spcPts val="0"/>
              </a:spcAft>
              <a:buClr>
                <a:schemeClr val="dk1"/>
              </a:buClr>
              <a:buSzPts val="1350"/>
              <a:buFont typeface="Arial"/>
              <a:buNone/>
              <a:defRPr sz="1350"/>
            </a:lvl3pPr>
            <a:lvl4pPr lvl="3" algn="ctr">
              <a:lnSpc>
                <a:spcPct val="100000"/>
              </a:lnSpc>
              <a:spcBef>
                <a:spcPts val="240"/>
              </a:spcBef>
              <a:spcAft>
                <a:spcPts val="0"/>
              </a:spcAft>
              <a:buClr>
                <a:schemeClr val="dk1"/>
              </a:buClr>
              <a:buSzPts val="1200"/>
              <a:buFont typeface="Arial"/>
              <a:buNone/>
              <a:defRPr sz="1200"/>
            </a:lvl4pPr>
            <a:lvl5pPr lvl="4" algn="ctr">
              <a:lnSpc>
                <a:spcPct val="100000"/>
              </a:lnSpc>
              <a:spcBef>
                <a:spcPts val="240"/>
              </a:spcBef>
              <a:spcAft>
                <a:spcPts val="0"/>
              </a:spcAft>
              <a:buClr>
                <a:schemeClr val="dk1"/>
              </a:buClr>
              <a:buSzPts val="1200"/>
              <a:buFont typeface="Arial"/>
              <a:buNone/>
              <a:defRPr sz="1200"/>
            </a:lvl5pPr>
            <a:lvl6pPr lvl="5" algn="ctr">
              <a:lnSpc>
                <a:spcPct val="100000"/>
              </a:lnSpc>
              <a:spcBef>
                <a:spcPts val="240"/>
              </a:spcBef>
              <a:spcAft>
                <a:spcPts val="0"/>
              </a:spcAft>
              <a:buClr>
                <a:schemeClr val="dk1"/>
              </a:buClr>
              <a:buSzPts val="1200"/>
              <a:buFont typeface="Arial"/>
              <a:buNone/>
              <a:defRPr sz="1200"/>
            </a:lvl6pPr>
            <a:lvl7pPr lvl="6" algn="ctr">
              <a:lnSpc>
                <a:spcPct val="100000"/>
              </a:lnSpc>
              <a:spcBef>
                <a:spcPts val="240"/>
              </a:spcBef>
              <a:spcAft>
                <a:spcPts val="0"/>
              </a:spcAft>
              <a:buClr>
                <a:schemeClr val="dk1"/>
              </a:buClr>
              <a:buSzPts val="1200"/>
              <a:buFont typeface="Arial"/>
              <a:buNone/>
              <a:defRPr sz="1200"/>
            </a:lvl7pPr>
            <a:lvl8pPr lvl="7" algn="ctr">
              <a:lnSpc>
                <a:spcPct val="100000"/>
              </a:lnSpc>
              <a:spcBef>
                <a:spcPts val="240"/>
              </a:spcBef>
              <a:spcAft>
                <a:spcPts val="0"/>
              </a:spcAft>
              <a:buClr>
                <a:schemeClr val="dk1"/>
              </a:buClr>
              <a:buSzPts val="1200"/>
              <a:buFont typeface="Arial"/>
              <a:buNone/>
              <a:defRPr sz="1200"/>
            </a:lvl8pPr>
            <a:lvl9pPr lvl="8" algn="ctr">
              <a:lnSpc>
                <a:spcPct val="100000"/>
              </a:lnSpc>
              <a:spcBef>
                <a:spcPts val="240"/>
              </a:spcBef>
              <a:spcAft>
                <a:spcPts val="0"/>
              </a:spcAft>
              <a:buClr>
                <a:schemeClr val="dk1"/>
              </a:buClr>
              <a:buSzPts val="1200"/>
              <a:buFont typeface="Arial"/>
              <a:buNone/>
              <a:defRPr sz="1200"/>
            </a:lvl9pPr>
          </a:lstStyle>
          <a:p/>
        </p:txBody>
      </p:sp>
      <p:sp>
        <p:nvSpPr>
          <p:cNvPr id="34" name="Google Shape;34;p5"/>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7" name="Shape 37"/>
        <p:cNvGrpSpPr/>
        <p:nvPr/>
      </p:nvGrpSpPr>
      <p:grpSpPr>
        <a:xfrm>
          <a:off x="0" y="0"/>
          <a:ext cx="0" cy="0"/>
          <a:chOff x="0" y="0"/>
          <a:chExt cx="0" cy="0"/>
        </a:xfrm>
      </p:grpSpPr>
      <p:sp>
        <p:nvSpPr>
          <p:cNvPr id="38" name="Google Shape;38;p6"/>
          <p:cNvSpPr txBox="1"/>
          <p:nvPr>
            <p:ph type="title"/>
          </p:nvPr>
        </p:nvSpPr>
        <p:spPr>
          <a:xfrm>
            <a:off x="831851" y="1709738"/>
            <a:ext cx="10515600" cy="2852737"/>
          </a:xfrm>
          <a:prstGeom prst="rect">
            <a:avLst/>
          </a:prstGeom>
          <a:noFill/>
          <a:ln>
            <a:noFill/>
          </a:ln>
        </p:spPr>
        <p:txBody>
          <a:bodyPr anchorCtr="0" anchor="b" bIns="45700" lIns="91425" spcFirstLastPara="1" rIns="91425" wrap="square" tIns="45700">
            <a:noAutofit/>
          </a:bodyPr>
          <a:lstStyle>
            <a:lvl1pPr lvl="0" algn="ctr">
              <a:lnSpc>
                <a:spcPct val="100000"/>
              </a:lnSpc>
              <a:spcBef>
                <a:spcPts val="0"/>
              </a:spcBef>
              <a:spcAft>
                <a:spcPts val="0"/>
              </a:spcAft>
              <a:buClr>
                <a:schemeClr val="dk2"/>
              </a:buClr>
              <a:buSzPts val="4500"/>
              <a:buFont typeface="Arial"/>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6"/>
          <p:cNvSpPr txBox="1"/>
          <p:nvPr>
            <p:ph idx="1" type="body"/>
          </p:nvPr>
        </p:nvSpPr>
        <p:spPr>
          <a:xfrm>
            <a:off x="831851" y="4589463"/>
            <a:ext cx="10515600" cy="1500187"/>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360"/>
              </a:spcBef>
              <a:spcAft>
                <a:spcPts val="0"/>
              </a:spcAft>
              <a:buClr>
                <a:srgbClr val="888888"/>
              </a:buClr>
              <a:buSzPts val="1800"/>
              <a:buFont typeface="Arial"/>
              <a:buNone/>
              <a:defRPr sz="1800">
                <a:solidFill>
                  <a:srgbClr val="888888"/>
                </a:solidFill>
              </a:defRPr>
            </a:lvl1pPr>
            <a:lvl2pPr indent="-228600" lvl="1" marL="914400" algn="l">
              <a:lnSpc>
                <a:spcPct val="100000"/>
              </a:lnSpc>
              <a:spcBef>
                <a:spcPts val="300"/>
              </a:spcBef>
              <a:spcAft>
                <a:spcPts val="0"/>
              </a:spcAft>
              <a:buClr>
                <a:srgbClr val="888888"/>
              </a:buClr>
              <a:buSzPts val="1500"/>
              <a:buFont typeface="Arial"/>
              <a:buNone/>
              <a:defRPr sz="1500">
                <a:solidFill>
                  <a:srgbClr val="888888"/>
                </a:solidFill>
              </a:defRPr>
            </a:lvl2pPr>
            <a:lvl3pPr indent="-228600" lvl="2" marL="1371600" algn="l">
              <a:lnSpc>
                <a:spcPct val="100000"/>
              </a:lnSpc>
              <a:spcBef>
                <a:spcPts val="270"/>
              </a:spcBef>
              <a:spcAft>
                <a:spcPts val="0"/>
              </a:spcAft>
              <a:buClr>
                <a:srgbClr val="888888"/>
              </a:buClr>
              <a:buSzPts val="1350"/>
              <a:buFont typeface="Arial"/>
              <a:buNone/>
              <a:defRPr sz="1350">
                <a:solidFill>
                  <a:srgbClr val="888888"/>
                </a:solidFill>
              </a:defRPr>
            </a:lvl3pPr>
            <a:lvl4pPr indent="-228600" lvl="3" marL="1828800" algn="l">
              <a:lnSpc>
                <a:spcPct val="100000"/>
              </a:lnSpc>
              <a:spcBef>
                <a:spcPts val="240"/>
              </a:spcBef>
              <a:spcAft>
                <a:spcPts val="0"/>
              </a:spcAft>
              <a:buClr>
                <a:srgbClr val="888888"/>
              </a:buClr>
              <a:buSzPts val="1200"/>
              <a:buFont typeface="Arial"/>
              <a:buNone/>
              <a:defRPr sz="1200">
                <a:solidFill>
                  <a:srgbClr val="888888"/>
                </a:solidFill>
              </a:defRPr>
            </a:lvl4pPr>
            <a:lvl5pPr indent="-228600" lvl="4" marL="2286000" algn="l">
              <a:lnSpc>
                <a:spcPct val="100000"/>
              </a:lnSpc>
              <a:spcBef>
                <a:spcPts val="240"/>
              </a:spcBef>
              <a:spcAft>
                <a:spcPts val="0"/>
              </a:spcAft>
              <a:buClr>
                <a:srgbClr val="888888"/>
              </a:buClr>
              <a:buSzPts val="1200"/>
              <a:buFont typeface="Arial"/>
              <a:buNone/>
              <a:defRPr sz="1200">
                <a:solidFill>
                  <a:srgbClr val="888888"/>
                </a:solidFill>
              </a:defRPr>
            </a:lvl5pPr>
            <a:lvl6pPr indent="-228600" lvl="5" marL="2743200" algn="l">
              <a:lnSpc>
                <a:spcPct val="100000"/>
              </a:lnSpc>
              <a:spcBef>
                <a:spcPts val="240"/>
              </a:spcBef>
              <a:spcAft>
                <a:spcPts val="0"/>
              </a:spcAft>
              <a:buClr>
                <a:srgbClr val="888888"/>
              </a:buClr>
              <a:buSzPts val="1200"/>
              <a:buFont typeface="Arial"/>
              <a:buNone/>
              <a:defRPr sz="1200">
                <a:solidFill>
                  <a:srgbClr val="888888"/>
                </a:solidFill>
              </a:defRPr>
            </a:lvl6pPr>
            <a:lvl7pPr indent="-228600" lvl="6" marL="3200400" algn="l">
              <a:lnSpc>
                <a:spcPct val="100000"/>
              </a:lnSpc>
              <a:spcBef>
                <a:spcPts val="240"/>
              </a:spcBef>
              <a:spcAft>
                <a:spcPts val="0"/>
              </a:spcAft>
              <a:buClr>
                <a:srgbClr val="888888"/>
              </a:buClr>
              <a:buSzPts val="1200"/>
              <a:buFont typeface="Arial"/>
              <a:buNone/>
              <a:defRPr sz="1200">
                <a:solidFill>
                  <a:srgbClr val="888888"/>
                </a:solidFill>
              </a:defRPr>
            </a:lvl7pPr>
            <a:lvl8pPr indent="-228600" lvl="7" marL="3657600" algn="l">
              <a:lnSpc>
                <a:spcPct val="100000"/>
              </a:lnSpc>
              <a:spcBef>
                <a:spcPts val="240"/>
              </a:spcBef>
              <a:spcAft>
                <a:spcPts val="0"/>
              </a:spcAft>
              <a:buClr>
                <a:srgbClr val="888888"/>
              </a:buClr>
              <a:buSzPts val="1200"/>
              <a:buFont typeface="Arial"/>
              <a:buNone/>
              <a:defRPr sz="1200">
                <a:solidFill>
                  <a:srgbClr val="888888"/>
                </a:solidFill>
              </a:defRPr>
            </a:lvl8pPr>
            <a:lvl9pPr indent="-228600" lvl="8" marL="4114800" algn="l">
              <a:lnSpc>
                <a:spcPct val="100000"/>
              </a:lnSpc>
              <a:spcBef>
                <a:spcPts val="240"/>
              </a:spcBef>
              <a:spcAft>
                <a:spcPts val="0"/>
              </a:spcAft>
              <a:buClr>
                <a:srgbClr val="888888"/>
              </a:buClr>
              <a:buSzPts val="1200"/>
              <a:buFont typeface="Arial"/>
              <a:buNone/>
              <a:defRPr sz="1200">
                <a:solidFill>
                  <a:srgbClr val="888888"/>
                </a:solidFill>
              </a:defRPr>
            </a:lvl9pPr>
          </a:lstStyle>
          <a:p/>
        </p:txBody>
      </p:sp>
      <p:sp>
        <p:nvSpPr>
          <p:cNvPr id="40" name="Google Shape;40;p6"/>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6"/>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3" name="Shape 43"/>
        <p:cNvGrpSpPr/>
        <p:nvPr/>
      </p:nvGrpSpPr>
      <p:grpSpPr>
        <a:xfrm>
          <a:off x="0" y="0"/>
          <a:ext cx="0" cy="0"/>
          <a:chOff x="0" y="0"/>
          <a:chExt cx="0" cy="0"/>
        </a:xfrm>
      </p:grpSpPr>
      <p:sp>
        <p:nvSpPr>
          <p:cNvPr id="44" name="Google Shape;44;p7"/>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7"/>
          <p:cNvSpPr txBox="1"/>
          <p:nvPr>
            <p:ph idx="1" type="body"/>
          </p:nvPr>
        </p:nvSpPr>
        <p:spPr>
          <a:xfrm>
            <a:off x="609600" y="1600200"/>
            <a:ext cx="5376672" cy="4525963"/>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6" name="Google Shape;46;p7"/>
          <p:cNvSpPr txBox="1"/>
          <p:nvPr>
            <p:ph idx="2" type="body"/>
          </p:nvPr>
        </p:nvSpPr>
        <p:spPr>
          <a:xfrm>
            <a:off x="6205728" y="1600200"/>
            <a:ext cx="5376672" cy="4525963"/>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7" name="Google Shape;47;p7"/>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7"/>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0" name="Shape 50"/>
        <p:cNvGrpSpPr/>
        <p:nvPr/>
      </p:nvGrpSpPr>
      <p:grpSpPr>
        <a:xfrm>
          <a:off x="0" y="0"/>
          <a:ext cx="0" cy="0"/>
          <a:chOff x="0" y="0"/>
          <a:chExt cx="0" cy="0"/>
        </a:xfrm>
      </p:grpSpPr>
      <p:sp>
        <p:nvSpPr>
          <p:cNvPr id="51" name="Google Shape;51;p8"/>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 name="Google Shape;52;p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360"/>
              </a:spcBef>
              <a:spcAft>
                <a:spcPts val="0"/>
              </a:spcAft>
              <a:buClr>
                <a:schemeClr val="dk1"/>
              </a:buClr>
              <a:buSzPts val="1800"/>
              <a:buFont typeface="Arial"/>
              <a:buNone/>
              <a:defRPr b="1" sz="1800"/>
            </a:lvl1pPr>
            <a:lvl2pPr indent="-228600" lvl="1" marL="914400" algn="l">
              <a:lnSpc>
                <a:spcPct val="100000"/>
              </a:lnSpc>
              <a:spcBef>
                <a:spcPts val="300"/>
              </a:spcBef>
              <a:spcAft>
                <a:spcPts val="0"/>
              </a:spcAft>
              <a:buClr>
                <a:schemeClr val="dk1"/>
              </a:buClr>
              <a:buSzPts val="1500"/>
              <a:buFont typeface="Arial"/>
              <a:buNone/>
              <a:defRPr b="1" sz="1500"/>
            </a:lvl2pPr>
            <a:lvl3pPr indent="-228600" lvl="2" marL="1371600" algn="l">
              <a:lnSpc>
                <a:spcPct val="100000"/>
              </a:lnSpc>
              <a:spcBef>
                <a:spcPts val="270"/>
              </a:spcBef>
              <a:spcAft>
                <a:spcPts val="0"/>
              </a:spcAft>
              <a:buClr>
                <a:schemeClr val="dk1"/>
              </a:buClr>
              <a:buSzPts val="1350"/>
              <a:buFont typeface="Arial"/>
              <a:buNone/>
              <a:defRPr b="1" sz="1350"/>
            </a:lvl3pPr>
            <a:lvl4pPr indent="-228600" lvl="3" marL="1828800" algn="l">
              <a:lnSpc>
                <a:spcPct val="100000"/>
              </a:lnSpc>
              <a:spcBef>
                <a:spcPts val="240"/>
              </a:spcBef>
              <a:spcAft>
                <a:spcPts val="0"/>
              </a:spcAft>
              <a:buClr>
                <a:schemeClr val="dk1"/>
              </a:buClr>
              <a:buSzPts val="1200"/>
              <a:buFont typeface="Arial"/>
              <a:buNone/>
              <a:defRPr b="1" sz="1200"/>
            </a:lvl4pPr>
            <a:lvl5pPr indent="-228600" lvl="4" marL="2286000" algn="l">
              <a:lnSpc>
                <a:spcPct val="100000"/>
              </a:lnSpc>
              <a:spcBef>
                <a:spcPts val="240"/>
              </a:spcBef>
              <a:spcAft>
                <a:spcPts val="0"/>
              </a:spcAft>
              <a:buClr>
                <a:schemeClr val="dk1"/>
              </a:buClr>
              <a:buSzPts val="1200"/>
              <a:buFont typeface="Arial"/>
              <a:buNone/>
              <a:defRPr b="1" sz="1200"/>
            </a:lvl5pPr>
            <a:lvl6pPr indent="-228600" lvl="5" marL="2743200" algn="l">
              <a:lnSpc>
                <a:spcPct val="100000"/>
              </a:lnSpc>
              <a:spcBef>
                <a:spcPts val="240"/>
              </a:spcBef>
              <a:spcAft>
                <a:spcPts val="0"/>
              </a:spcAft>
              <a:buClr>
                <a:schemeClr val="dk1"/>
              </a:buClr>
              <a:buSzPts val="1200"/>
              <a:buFont typeface="Arial"/>
              <a:buNone/>
              <a:defRPr b="1" sz="1200"/>
            </a:lvl6pPr>
            <a:lvl7pPr indent="-228600" lvl="6" marL="3200400" algn="l">
              <a:lnSpc>
                <a:spcPct val="100000"/>
              </a:lnSpc>
              <a:spcBef>
                <a:spcPts val="240"/>
              </a:spcBef>
              <a:spcAft>
                <a:spcPts val="0"/>
              </a:spcAft>
              <a:buClr>
                <a:schemeClr val="dk1"/>
              </a:buClr>
              <a:buSzPts val="1200"/>
              <a:buFont typeface="Arial"/>
              <a:buNone/>
              <a:defRPr b="1" sz="1200"/>
            </a:lvl7pPr>
            <a:lvl8pPr indent="-228600" lvl="7" marL="3657600" algn="l">
              <a:lnSpc>
                <a:spcPct val="100000"/>
              </a:lnSpc>
              <a:spcBef>
                <a:spcPts val="240"/>
              </a:spcBef>
              <a:spcAft>
                <a:spcPts val="0"/>
              </a:spcAft>
              <a:buClr>
                <a:schemeClr val="dk1"/>
              </a:buClr>
              <a:buSzPts val="1200"/>
              <a:buFont typeface="Arial"/>
              <a:buNone/>
              <a:defRPr b="1" sz="1200"/>
            </a:lvl8pPr>
            <a:lvl9pPr indent="-228600" lvl="8" marL="4114800" algn="l">
              <a:lnSpc>
                <a:spcPct val="100000"/>
              </a:lnSpc>
              <a:spcBef>
                <a:spcPts val="240"/>
              </a:spcBef>
              <a:spcAft>
                <a:spcPts val="0"/>
              </a:spcAft>
              <a:buClr>
                <a:schemeClr val="dk1"/>
              </a:buClr>
              <a:buSzPts val="1200"/>
              <a:buFont typeface="Arial"/>
              <a:buNone/>
              <a:defRPr b="1" sz="1200"/>
            </a:lvl9pPr>
          </a:lstStyle>
          <a:p/>
        </p:txBody>
      </p:sp>
      <p:sp>
        <p:nvSpPr>
          <p:cNvPr id="53" name="Google Shape;53;p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54" name="Google Shape;54;p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360"/>
              </a:spcBef>
              <a:spcAft>
                <a:spcPts val="0"/>
              </a:spcAft>
              <a:buClr>
                <a:schemeClr val="dk1"/>
              </a:buClr>
              <a:buSzPts val="1800"/>
              <a:buFont typeface="Arial"/>
              <a:buNone/>
              <a:defRPr b="1" sz="1800"/>
            </a:lvl1pPr>
            <a:lvl2pPr indent="-228600" lvl="1" marL="914400" algn="l">
              <a:lnSpc>
                <a:spcPct val="100000"/>
              </a:lnSpc>
              <a:spcBef>
                <a:spcPts val="300"/>
              </a:spcBef>
              <a:spcAft>
                <a:spcPts val="0"/>
              </a:spcAft>
              <a:buClr>
                <a:schemeClr val="dk1"/>
              </a:buClr>
              <a:buSzPts val="1500"/>
              <a:buFont typeface="Arial"/>
              <a:buNone/>
              <a:defRPr b="1" sz="1500"/>
            </a:lvl2pPr>
            <a:lvl3pPr indent="-228600" lvl="2" marL="1371600" algn="l">
              <a:lnSpc>
                <a:spcPct val="100000"/>
              </a:lnSpc>
              <a:spcBef>
                <a:spcPts val="270"/>
              </a:spcBef>
              <a:spcAft>
                <a:spcPts val="0"/>
              </a:spcAft>
              <a:buClr>
                <a:schemeClr val="dk1"/>
              </a:buClr>
              <a:buSzPts val="1350"/>
              <a:buFont typeface="Arial"/>
              <a:buNone/>
              <a:defRPr b="1" sz="1350"/>
            </a:lvl3pPr>
            <a:lvl4pPr indent="-228600" lvl="3" marL="1828800" algn="l">
              <a:lnSpc>
                <a:spcPct val="100000"/>
              </a:lnSpc>
              <a:spcBef>
                <a:spcPts val="240"/>
              </a:spcBef>
              <a:spcAft>
                <a:spcPts val="0"/>
              </a:spcAft>
              <a:buClr>
                <a:schemeClr val="dk1"/>
              </a:buClr>
              <a:buSzPts val="1200"/>
              <a:buFont typeface="Arial"/>
              <a:buNone/>
              <a:defRPr b="1" sz="1200"/>
            </a:lvl4pPr>
            <a:lvl5pPr indent="-228600" lvl="4" marL="2286000" algn="l">
              <a:lnSpc>
                <a:spcPct val="100000"/>
              </a:lnSpc>
              <a:spcBef>
                <a:spcPts val="240"/>
              </a:spcBef>
              <a:spcAft>
                <a:spcPts val="0"/>
              </a:spcAft>
              <a:buClr>
                <a:schemeClr val="dk1"/>
              </a:buClr>
              <a:buSzPts val="1200"/>
              <a:buFont typeface="Arial"/>
              <a:buNone/>
              <a:defRPr b="1" sz="1200"/>
            </a:lvl5pPr>
            <a:lvl6pPr indent="-228600" lvl="5" marL="2743200" algn="l">
              <a:lnSpc>
                <a:spcPct val="100000"/>
              </a:lnSpc>
              <a:spcBef>
                <a:spcPts val="240"/>
              </a:spcBef>
              <a:spcAft>
                <a:spcPts val="0"/>
              </a:spcAft>
              <a:buClr>
                <a:schemeClr val="dk1"/>
              </a:buClr>
              <a:buSzPts val="1200"/>
              <a:buFont typeface="Arial"/>
              <a:buNone/>
              <a:defRPr b="1" sz="1200"/>
            </a:lvl6pPr>
            <a:lvl7pPr indent="-228600" lvl="6" marL="3200400" algn="l">
              <a:lnSpc>
                <a:spcPct val="100000"/>
              </a:lnSpc>
              <a:spcBef>
                <a:spcPts val="240"/>
              </a:spcBef>
              <a:spcAft>
                <a:spcPts val="0"/>
              </a:spcAft>
              <a:buClr>
                <a:schemeClr val="dk1"/>
              </a:buClr>
              <a:buSzPts val="1200"/>
              <a:buFont typeface="Arial"/>
              <a:buNone/>
              <a:defRPr b="1" sz="1200"/>
            </a:lvl7pPr>
            <a:lvl8pPr indent="-228600" lvl="7" marL="3657600" algn="l">
              <a:lnSpc>
                <a:spcPct val="100000"/>
              </a:lnSpc>
              <a:spcBef>
                <a:spcPts val="240"/>
              </a:spcBef>
              <a:spcAft>
                <a:spcPts val="0"/>
              </a:spcAft>
              <a:buClr>
                <a:schemeClr val="dk1"/>
              </a:buClr>
              <a:buSzPts val="1200"/>
              <a:buFont typeface="Arial"/>
              <a:buNone/>
              <a:defRPr b="1" sz="1200"/>
            </a:lvl8pPr>
            <a:lvl9pPr indent="-228600" lvl="8" marL="4114800" algn="l">
              <a:lnSpc>
                <a:spcPct val="100000"/>
              </a:lnSpc>
              <a:spcBef>
                <a:spcPts val="240"/>
              </a:spcBef>
              <a:spcAft>
                <a:spcPts val="0"/>
              </a:spcAft>
              <a:buClr>
                <a:schemeClr val="dk1"/>
              </a:buClr>
              <a:buSzPts val="1200"/>
              <a:buFont typeface="Arial"/>
              <a:buNone/>
              <a:defRPr b="1" sz="1200"/>
            </a:lvl9pPr>
          </a:lstStyle>
          <a:p/>
        </p:txBody>
      </p:sp>
      <p:sp>
        <p:nvSpPr>
          <p:cNvPr id="55" name="Google Shape;55;p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56" name="Google Shape;56;p8"/>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8"/>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9" name="Shape 59"/>
        <p:cNvGrpSpPr/>
        <p:nvPr/>
      </p:nvGrpSpPr>
      <p:grpSpPr>
        <a:xfrm>
          <a:off x="0" y="0"/>
          <a:ext cx="0" cy="0"/>
          <a:chOff x="0" y="0"/>
          <a:chExt cx="0" cy="0"/>
        </a:xfrm>
      </p:grpSpPr>
      <p:sp>
        <p:nvSpPr>
          <p:cNvPr id="60" name="Google Shape;60;p9"/>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9"/>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9"/>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3" name="Shape 63"/>
        <p:cNvGrpSpPr/>
        <p:nvPr/>
      </p:nvGrpSpPr>
      <p:grpSpPr>
        <a:xfrm>
          <a:off x="0" y="0"/>
          <a:ext cx="0" cy="0"/>
          <a:chOff x="0" y="0"/>
          <a:chExt cx="0" cy="0"/>
        </a:xfrm>
      </p:grpSpPr>
      <p:sp>
        <p:nvSpPr>
          <p:cNvPr id="64" name="Google Shape;64;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ctr">
              <a:lnSpc>
                <a:spcPct val="100000"/>
              </a:lnSpc>
              <a:spcBef>
                <a:spcPts val="0"/>
              </a:spcBef>
              <a:spcAft>
                <a:spcPts val="0"/>
              </a:spcAft>
              <a:buClr>
                <a:schemeClr val="dk2"/>
              </a:buClr>
              <a:buSzPts val="2400"/>
              <a:buFont typeface="Arial"/>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 name="Google Shape;65;p10"/>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Font typeface="Arial"/>
              <a:buChar char="•"/>
              <a:defRPr sz="2400"/>
            </a:lvl1pPr>
            <a:lvl2pPr indent="-361950" lvl="1" marL="914400" algn="l">
              <a:lnSpc>
                <a:spcPct val="100000"/>
              </a:lnSpc>
              <a:spcBef>
                <a:spcPts val="420"/>
              </a:spcBef>
              <a:spcAft>
                <a:spcPts val="0"/>
              </a:spcAft>
              <a:buClr>
                <a:schemeClr val="dk1"/>
              </a:buClr>
              <a:buSzPts val="2100"/>
              <a:buFont typeface="Arial"/>
              <a:buChar char="–"/>
              <a:defRPr sz="2100"/>
            </a:lvl2pPr>
            <a:lvl3pPr indent="-342900" lvl="2" marL="1371600" algn="l">
              <a:lnSpc>
                <a:spcPct val="100000"/>
              </a:lnSpc>
              <a:spcBef>
                <a:spcPts val="360"/>
              </a:spcBef>
              <a:spcAft>
                <a:spcPts val="0"/>
              </a:spcAft>
              <a:buClr>
                <a:schemeClr val="dk1"/>
              </a:buClr>
              <a:buSzPts val="1800"/>
              <a:buFont typeface="Arial"/>
              <a:buChar char="•"/>
              <a:defRPr sz="1800"/>
            </a:lvl3pPr>
            <a:lvl4pPr indent="-323850" lvl="3" marL="1828800" algn="l">
              <a:lnSpc>
                <a:spcPct val="100000"/>
              </a:lnSpc>
              <a:spcBef>
                <a:spcPts val="300"/>
              </a:spcBef>
              <a:spcAft>
                <a:spcPts val="0"/>
              </a:spcAft>
              <a:buClr>
                <a:schemeClr val="dk1"/>
              </a:buClr>
              <a:buSzPts val="1500"/>
              <a:buFont typeface="Arial"/>
              <a:buChar char="–"/>
              <a:defRPr sz="1500"/>
            </a:lvl4pPr>
            <a:lvl5pPr indent="-323850" lvl="4" marL="2286000" algn="l">
              <a:lnSpc>
                <a:spcPct val="100000"/>
              </a:lnSpc>
              <a:spcBef>
                <a:spcPts val="300"/>
              </a:spcBef>
              <a:spcAft>
                <a:spcPts val="0"/>
              </a:spcAft>
              <a:buClr>
                <a:schemeClr val="dk1"/>
              </a:buClr>
              <a:buSzPts val="1500"/>
              <a:buFont typeface="Arial"/>
              <a:buChar char="»"/>
              <a:defRPr sz="1500"/>
            </a:lvl5pPr>
            <a:lvl6pPr indent="-323850" lvl="5" marL="2743200" algn="l">
              <a:lnSpc>
                <a:spcPct val="100000"/>
              </a:lnSpc>
              <a:spcBef>
                <a:spcPts val="300"/>
              </a:spcBef>
              <a:spcAft>
                <a:spcPts val="0"/>
              </a:spcAft>
              <a:buClr>
                <a:schemeClr val="dk1"/>
              </a:buClr>
              <a:buSzPts val="1500"/>
              <a:buFont typeface="Arial"/>
              <a:buChar char="»"/>
              <a:defRPr sz="1500"/>
            </a:lvl6pPr>
            <a:lvl7pPr indent="-323850" lvl="6" marL="3200400" algn="l">
              <a:lnSpc>
                <a:spcPct val="100000"/>
              </a:lnSpc>
              <a:spcBef>
                <a:spcPts val="300"/>
              </a:spcBef>
              <a:spcAft>
                <a:spcPts val="0"/>
              </a:spcAft>
              <a:buClr>
                <a:schemeClr val="dk1"/>
              </a:buClr>
              <a:buSzPts val="1500"/>
              <a:buFont typeface="Arial"/>
              <a:buChar char="»"/>
              <a:defRPr sz="1500"/>
            </a:lvl7pPr>
            <a:lvl8pPr indent="-323850" lvl="7" marL="3657600" algn="l">
              <a:lnSpc>
                <a:spcPct val="100000"/>
              </a:lnSpc>
              <a:spcBef>
                <a:spcPts val="300"/>
              </a:spcBef>
              <a:spcAft>
                <a:spcPts val="0"/>
              </a:spcAft>
              <a:buClr>
                <a:schemeClr val="dk1"/>
              </a:buClr>
              <a:buSzPts val="1500"/>
              <a:buFont typeface="Arial"/>
              <a:buChar char="»"/>
              <a:defRPr sz="1500"/>
            </a:lvl8pPr>
            <a:lvl9pPr indent="-323850" lvl="8" marL="4114800" algn="l">
              <a:lnSpc>
                <a:spcPct val="100000"/>
              </a:lnSpc>
              <a:spcBef>
                <a:spcPts val="300"/>
              </a:spcBef>
              <a:spcAft>
                <a:spcPts val="0"/>
              </a:spcAft>
              <a:buClr>
                <a:schemeClr val="dk1"/>
              </a:buClr>
              <a:buSzPts val="1500"/>
              <a:buFont typeface="Arial"/>
              <a:buChar char="»"/>
              <a:defRPr sz="1500"/>
            </a:lvl9pPr>
          </a:lstStyle>
          <a:p/>
        </p:txBody>
      </p:sp>
      <p:sp>
        <p:nvSpPr>
          <p:cNvPr id="66" name="Google Shape;66;p10"/>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40"/>
              </a:spcBef>
              <a:spcAft>
                <a:spcPts val="0"/>
              </a:spcAft>
              <a:buClr>
                <a:schemeClr val="dk1"/>
              </a:buClr>
              <a:buSzPts val="1200"/>
              <a:buFont typeface="Arial"/>
              <a:buNone/>
              <a:defRPr sz="1200"/>
            </a:lvl1pPr>
            <a:lvl2pPr indent="-228600" lvl="1" marL="914400" algn="l">
              <a:lnSpc>
                <a:spcPct val="100000"/>
              </a:lnSpc>
              <a:spcBef>
                <a:spcPts val="210"/>
              </a:spcBef>
              <a:spcAft>
                <a:spcPts val="0"/>
              </a:spcAft>
              <a:buClr>
                <a:schemeClr val="dk1"/>
              </a:buClr>
              <a:buSzPts val="1050"/>
              <a:buFont typeface="Arial"/>
              <a:buNone/>
              <a:defRPr sz="1050"/>
            </a:lvl2pPr>
            <a:lvl3pPr indent="-228600" lvl="2" marL="1371600" algn="l">
              <a:lnSpc>
                <a:spcPct val="100000"/>
              </a:lnSpc>
              <a:spcBef>
                <a:spcPts val="180"/>
              </a:spcBef>
              <a:spcAft>
                <a:spcPts val="0"/>
              </a:spcAft>
              <a:buClr>
                <a:schemeClr val="dk1"/>
              </a:buClr>
              <a:buSzPts val="900"/>
              <a:buFont typeface="Arial"/>
              <a:buNone/>
              <a:defRPr sz="900"/>
            </a:lvl3pPr>
            <a:lvl4pPr indent="-228600" lvl="3" marL="1828800" algn="l">
              <a:lnSpc>
                <a:spcPct val="100000"/>
              </a:lnSpc>
              <a:spcBef>
                <a:spcPts val="150"/>
              </a:spcBef>
              <a:spcAft>
                <a:spcPts val="0"/>
              </a:spcAft>
              <a:buClr>
                <a:schemeClr val="dk1"/>
              </a:buClr>
              <a:buSzPts val="750"/>
              <a:buFont typeface="Arial"/>
              <a:buNone/>
              <a:defRPr sz="750"/>
            </a:lvl4pPr>
            <a:lvl5pPr indent="-228600" lvl="4" marL="2286000" algn="l">
              <a:lnSpc>
                <a:spcPct val="100000"/>
              </a:lnSpc>
              <a:spcBef>
                <a:spcPts val="150"/>
              </a:spcBef>
              <a:spcAft>
                <a:spcPts val="0"/>
              </a:spcAft>
              <a:buClr>
                <a:schemeClr val="dk1"/>
              </a:buClr>
              <a:buSzPts val="750"/>
              <a:buFont typeface="Arial"/>
              <a:buNone/>
              <a:defRPr sz="750"/>
            </a:lvl5pPr>
            <a:lvl6pPr indent="-228600" lvl="5" marL="2743200" algn="l">
              <a:lnSpc>
                <a:spcPct val="100000"/>
              </a:lnSpc>
              <a:spcBef>
                <a:spcPts val="150"/>
              </a:spcBef>
              <a:spcAft>
                <a:spcPts val="0"/>
              </a:spcAft>
              <a:buClr>
                <a:schemeClr val="dk1"/>
              </a:buClr>
              <a:buSzPts val="750"/>
              <a:buFont typeface="Arial"/>
              <a:buNone/>
              <a:defRPr sz="750"/>
            </a:lvl6pPr>
            <a:lvl7pPr indent="-228600" lvl="6" marL="3200400" algn="l">
              <a:lnSpc>
                <a:spcPct val="100000"/>
              </a:lnSpc>
              <a:spcBef>
                <a:spcPts val="150"/>
              </a:spcBef>
              <a:spcAft>
                <a:spcPts val="0"/>
              </a:spcAft>
              <a:buClr>
                <a:schemeClr val="dk1"/>
              </a:buClr>
              <a:buSzPts val="750"/>
              <a:buFont typeface="Arial"/>
              <a:buNone/>
              <a:defRPr sz="750"/>
            </a:lvl7pPr>
            <a:lvl8pPr indent="-228600" lvl="7" marL="3657600" algn="l">
              <a:lnSpc>
                <a:spcPct val="100000"/>
              </a:lnSpc>
              <a:spcBef>
                <a:spcPts val="150"/>
              </a:spcBef>
              <a:spcAft>
                <a:spcPts val="0"/>
              </a:spcAft>
              <a:buClr>
                <a:schemeClr val="dk1"/>
              </a:buClr>
              <a:buSzPts val="750"/>
              <a:buFont typeface="Arial"/>
              <a:buNone/>
              <a:defRPr sz="750"/>
            </a:lvl8pPr>
            <a:lvl9pPr indent="-228600" lvl="8" marL="4114800" algn="l">
              <a:lnSpc>
                <a:spcPct val="100000"/>
              </a:lnSpc>
              <a:spcBef>
                <a:spcPts val="150"/>
              </a:spcBef>
              <a:spcAft>
                <a:spcPts val="0"/>
              </a:spcAft>
              <a:buClr>
                <a:schemeClr val="dk1"/>
              </a:buClr>
              <a:buSzPts val="750"/>
              <a:buFont typeface="Arial"/>
              <a:buNone/>
              <a:defRPr sz="750"/>
            </a:lvl9pPr>
          </a:lstStyle>
          <a:p/>
        </p:txBody>
      </p:sp>
      <p:sp>
        <p:nvSpPr>
          <p:cNvPr id="67" name="Google Shape;67;p10"/>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10"/>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10"/>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chemeClr val="dk2"/>
              </a:buClr>
              <a:buSzPts val="4400"/>
              <a:buFont typeface="Arial"/>
              <a:buNone/>
              <a:defRPr b="0" i="0" sz="4400" u="none" cap="none" strike="noStrik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609600" y="1600200"/>
            <a:ext cx="10972800" cy="4525963"/>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 name="Google Shape;12;p1"/>
          <p:cNvSpPr txBox="1"/>
          <p:nvPr>
            <p:ph idx="10" type="dt"/>
          </p:nvPr>
        </p:nvSpPr>
        <p:spPr>
          <a:xfrm>
            <a:off x="609600" y="6245225"/>
            <a:ext cx="2844800" cy="47625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4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 name="Google Shape;13;p1"/>
          <p:cNvSpPr txBox="1"/>
          <p:nvPr>
            <p:ph idx="11" type="ftr"/>
          </p:nvPr>
        </p:nvSpPr>
        <p:spPr>
          <a:xfrm>
            <a:off x="4165600" y="6245225"/>
            <a:ext cx="3860800" cy="476250"/>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SzPts val="1400"/>
              <a:buNone/>
              <a:defRPr b="0" i="0" sz="14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 name="Google Shape;14;p1"/>
          <p:cNvSpPr txBox="1"/>
          <p:nvPr>
            <p:ph idx="12" type="sldNum"/>
          </p:nvPr>
        </p:nvSpPr>
        <p:spPr>
          <a:xfrm>
            <a:off x="8737600" y="6245225"/>
            <a:ext cx="2844800" cy="476250"/>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1400" u="none" cap="none" strike="noStrike">
                <a:solidFill>
                  <a:schemeClr val="dk1"/>
                </a:solidFill>
                <a:latin typeface="Arial"/>
                <a:ea typeface="Arial"/>
                <a:cs typeface="Arial"/>
                <a:sym typeface="Arial"/>
              </a:defRPr>
            </a:lvl1pPr>
            <a:lvl2pPr indent="0" lvl="1" marL="0" marR="0" rtl="0" algn="r">
              <a:spcBef>
                <a:spcPts val="0"/>
              </a:spcBef>
              <a:buNone/>
              <a:defRPr b="0" i="0" sz="1400" u="none" cap="none" strike="noStrike">
                <a:solidFill>
                  <a:schemeClr val="dk1"/>
                </a:solidFill>
                <a:latin typeface="Arial"/>
                <a:ea typeface="Arial"/>
                <a:cs typeface="Arial"/>
                <a:sym typeface="Arial"/>
              </a:defRPr>
            </a:lvl2pPr>
            <a:lvl3pPr indent="0" lvl="2" marL="0" marR="0" rtl="0" algn="r">
              <a:spcBef>
                <a:spcPts val="0"/>
              </a:spcBef>
              <a:buNone/>
              <a:defRPr b="0" i="0" sz="1400" u="none" cap="none" strike="noStrike">
                <a:solidFill>
                  <a:schemeClr val="dk1"/>
                </a:solidFill>
                <a:latin typeface="Arial"/>
                <a:ea typeface="Arial"/>
                <a:cs typeface="Arial"/>
                <a:sym typeface="Arial"/>
              </a:defRPr>
            </a:lvl3pPr>
            <a:lvl4pPr indent="0" lvl="3" marL="0" marR="0" rtl="0" algn="r">
              <a:spcBef>
                <a:spcPts val="0"/>
              </a:spcBef>
              <a:buNone/>
              <a:defRPr b="0" i="0" sz="1400" u="none" cap="none" strike="noStrike">
                <a:solidFill>
                  <a:schemeClr val="dk1"/>
                </a:solidFill>
                <a:latin typeface="Arial"/>
                <a:ea typeface="Arial"/>
                <a:cs typeface="Arial"/>
                <a:sym typeface="Arial"/>
              </a:defRPr>
            </a:lvl4pPr>
            <a:lvl5pPr indent="0" lvl="4" marL="0" marR="0" rtl="0" algn="r">
              <a:spcBef>
                <a:spcPts val="0"/>
              </a:spcBef>
              <a:buNone/>
              <a:defRPr b="0" i="0" sz="1400" u="none" cap="none" strike="noStrike">
                <a:solidFill>
                  <a:schemeClr val="dk1"/>
                </a:solidFill>
                <a:latin typeface="Arial"/>
                <a:ea typeface="Arial"/>
                <a:cs typeface="Arial"/>
                <a:sym typeface="Arial"/>
              </a:defRPr>
            </a:lvl5pPr>
            <a:lvl6pPr indent="0" lvl="5" marL="0" marR="0" rtl="0" algn="r">
              <a:spcBef>
                <a:spcPts val="0"/>
              </a:spcBef>
              <a:buNone/>
              <a:defRPr b="0" i="0" sz="1400" u="none" cap="none" strike="noStrike">
                <a:solidFill>
                  <a:schemeClr val="dk1"/>
                </a:solidFill>
                <a:latin typeface="Arial"/>
                <a:ea typeface="Arial"/>
                <a:cs typeface="Arial"/>
                <a:sym typeface="Arial"/>
              </a:defRPr>
            </a:lvl6pPr>
            <a:lvl7pPr indent="0" lvl="6" marL="0" marR="0" rtl="0" algn="r">
              <a:spcBef>
                <a:spcPts val="0"/>
              </a:spcBef>
              <a:buNone/>
              <a:defRPr b="0" i="0" sz="1400" u="none" cap="none" strike="noStrike">
                <a:solidFill>
                  <a:schemeClr val="dk1"/>
                </a:solidFill>
                <a:latin typeface="Arial"/>
                <a:ea typeface="Arial"/>
                <a:cs typeface="Arial"/>
                <a:sym typeface="Arial"/>
              </a:defRPr>
            </a:lvl7pPr>
            <a:lvl8pPr indent="0" lvl="7" marL="0" marR="0" rtl="0" algn="r">
              <a:spcBef>
                <a:spcPts val="0"/>
              </a:spcBef>
              <a:buNone/>
              <a:defRPr b="0" i="0" sz="1400" u="none" cap="none" strike="noStrike">
                <a:solidFill>
                  <a:schemeClr val="dk1"/>
                </a:solidFill>
                <a:latin typeface="Arial"/>
                <a:ea typeface="Arial"/>
                <a:cs typeface="Arial"/>
                <a:sym typeface="Arial"/>
              </a:defRPr>
            </a:lvl8pPr>
            <a:lvl9pPr indent="0" lvl="8" marL="0" marR="0" rtl="0" algn="r">
              <a:spcBef>
                <a:spcPts val="0"/>
              </a:spcBef>
              <a:buNone/>
              <a:defRPr b="0"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7.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9.png"/><Relationship Id="rId4" Type="http://schemas.openxmlformats.org/officeDocument/2006/relationships/image" Target="../media/image17.png"/><Relationship Id="rId5" Type="http://schemas.openxmlformats.org/officeDocument/2006/relationships/image" Target="../media/image16.png"/><Relationship Id="rId6" Type="http://schemas.openxmlformats.org/officeDocument/2006/relationships/image" Target="../media/image22.png"/><Relationship Id="rId7" Type="http://schemas.openxmlformats.org/officeDocument/2006/relationships/image" Target="../media/image2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3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32.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2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23.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3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15.png"/><Relationship Id="rId5" Type="http://schemas.openxmlformats.org/officeDocument/2006/relationships/image" Target="../media/image18.png"/><Relationship Id="rId6"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2" name="Shape 92"/>
        <p:cNvGrpSpPr/>
        <p:nvPr/>
      </p:nvGrpSpPr>
      <p:grpSpPr>
        <a:xfrm>
          <a:off x="0" y="0"/>
          <a:ext cx="0" cy="0"/>
          <a:chOff x="0" y="0"/>
          <a:chExt cx="0" cy="0"/>
        </a:xfrm>
      </p:grpSpPr>
      <p:sp>
        <p:nvSpPr>
          <p:cNvPr id="93" name="Google Shape;93;p14"/>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pic>
        <p:nvPicPr>
          <p:cNvPr descr="Greenlight on traffic light" id="94" name="Google Shape;94;p14"/>
          <p:cNvPicPr preferRelativeResize="0"/>
          <p:nvPr/>
        </p:nvPicPr>
        <p:blipFill rotWithShape="1">
          <a:blip r:embed="rId3">
            <a:alphaModFix amt="40000"/>
          </a:blip>
          <a:srcRect b="0" l="0" r="0" t="15730"/>
          <a:stretch/>
        </p:blipFill>
        <p:spPr>
          <a:xfrm>
            <a:off x="-1514" y="10"/>
            <a:ext cx="12191979" cy="6857990"/>
          </a:xfrm>
          <a:prstGeom prst="rect">
            <a:avLst/>
          </a:prstGeom>
          <a:noFill/>
          <a:ln>
            <a:noFill/>
          </a:ln>
        </p:spPr>
      </p:pic>
      <p:sp>
        <p:nvSpPr>
          <p:cNvPr id="95" name="Google Shape;95;p14"/>
          <p:cNvSpPr txBox="1"/>
          <p:nvPr/>
        </p:nvSpPr>
        <p:spPr>
          <a:xfrm>
            <a:off x="841249" y="2381372"/>
            <a:ext cx="10506456" cy="617860"/>
          </a:xfrm>
          <a:prstGeom prst="rect">
            <a:avLst/>
          </a:prstGeom>
          <a:noFill/>
          <a:ln>
            <a:noFill/>
          </a:ln>
        </p:spPr>
        <p:txBody>
          <a:bodyPr anchorCtr="0" anchor="b" bIns="45700" lIns="91425" spcFirstLastPara="1" rIns="91425" wrap="square" tIns="45700">
            <a:normAutofit fontScale="92500" lnSpcReduction="20000"/>
          </a:bodyPr>
          <a:lstStyle/>
          <a:p>
            <a:pPr indent="0" lvl="0" marL="0" marR="0" rtl="0" algn="l">
              <a:lnSpc>
                <a:spcPct val="90000"/>
              </a:lnSpc>
              <a:spcBef>
                <a:spcPts val="0"/>
              </a:spcBef>
              <a:spcAft>
                <a:spcPts val="0"/>
              </a:spcAft>
              <a:buNone/>
            </a:pPr>
            <a:r>
              <a:rPr b="0" i="0" lang="en-US" sz="5000" u="none" cap="none" strike="noStrike">
                <a:solidFill>
                  <a:schemeClr val="lt1"/>
                </a:solidFill>
                <a:latin typeface="Arial"/>
                <a:ea typeface="Arial"/>
                <a:cs typeface="Arial"/>
                <a:sym typeface="Arial"/>
              </a:rPr>
              <a:t>Traffic Sign Recognition </a:t>
            </a:r>
            <a:endParaRPr/>
          </a:p>
        </p:txBody>
      </p:sp>
      <p:sp>
        <p:nvSpPr>
          <p:cNvPr id="96" name="Google Shape;96;p14"/>
          <p:cNvSpPr/>
          <p:nvPr/>
        </p:nvSpPr>
        <p:spPr>
          <a:xfrm rot="5400000">
            <a:off x="1120140" y="346791"/>
            <a:ext cx="146304" cy="704088"/>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97" name="Google Shape;97;p14"/>
          <p:cNvSpPr/>
          <p:nvPr/>
        </p:nvSpPr>
        <p:spPr>
          <a:xfrm>
            <a:off x="841248" y="3241202"/>
            <a:ext cx="10506456" cy="18288"/>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98" name="Google Shape;98;p14"/>
          <p:cNvSpPr txBox="1"/>
          <p:nvPr/>
        </p:nvSpPr>
        <p:spPr>
          <a:xfrm>
            <a:off x="839713" y="3237367"/>
            <a:ext cx="5441565"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800" u="none" cap="none" strike="noStrike">
                <a:solidFill>
                  <a:schemeClr val="lt1"/>
                </a:solidFill>
                <a:latin typeface="Arial"/>
                <a:ea typeface="Arial"/>
                <a:cs typeface="Arial"/>
                <a:sym typeface="Arial"/>
              </a:rPr>
              <a:t>Group Members</a:t>
            </a:r>
            <a:endParaRPr sz="2800">
              <a:solidFill>
                <a:schemeClr val="lt1"/>
              </a:solidFill>
              <a:latin typeface="Arial"/>
              <a:ea typeface="Arial"/>
              <a:cs typeface="Arial"/>
              <a:sym typeface="Arial"/>
            </a:endParaRPr>
          </a:p>
        </p:txBody>
      </p:sp>
      <p:sp>
        <p:nvSpPr>
          <p:cNvPr id="99" name="Google Shape;99;p14"/>
          <p:cNvSpPr txBox="1"/>
          <p:nvPr/>
        </p:nvSpPr>
        <p:spPr>
          <a:xfrm>
            <a:off x="1078244" y="3806888"/>
            <a:ext cx="3592409" cy="156962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rgbClr val="FFFFFF"/>
              </a:buClr>
              <a:buSzPts val="1700"/>
              <a:buFont typeface="Times New Roman"/>
              <a:buAutoNum type="arabicPeriod"/>
            </a:pPr>
            <a:r>
              <a:rPr lang="en-US" sz="1800">
                <a:solidFill>
                  <a:schemeClr val="lt1"/>
                </a:solidFill>
                <a:latin typeface="Times New Roman"/>
                <a:ea typeface="Times New Roman"/>
                <a:cs typeface="Times New Roman"/>
                <a:sym typeface="Times New Roman"/>
              </a:rPr>
              <a:t>Jumana Lightwala: C0892358</a:t>
            </a:r>
            <a:endParaRPr sz="1800">
              <a:solidFill>
                <a:schemeClr val="lt1"/>
              </a:solidFill>
              <a:latin typeface="Times New Roman"/>
              <a:ea typeface="Times New Roman"/>
              <a:cs typeface="Times New Roman"/>
              <a:sym typeface="Times New Roman"/>
            </a:endParaRPr>
          </a:p>
          <a:p>
            <a:pPr indent="-342900" lvl="0" marL="342900" marR="0" rtl="0" algn="l">
              <a:spcBef>
                <a:spcPts val="0"/>
              </a:spcBef>
              <a:spcAft>
                <a:spcPts val="0"/>
              </a:spcAft>
              <a:buClr>
                <a:schemeClr val="lt1"/>
              </a:buClr>
              <a:buSzPts val="1700"/>
              <a:buFont typeface="Cambria Math"/>
              <a:buAutoNum type="arabicPeriod"/>
            </a:pPr>
            <a:r>
              <a:rPr lang="en-US" sz="1800">
                <a:solidFill>
                  <a:schemeClr val="lt1"/>
                </a:solidFill>
                <a:latin typeface="Times New Roman"/>
                <a:ea typeface="Times New Roman"/>
                <a:cs typeface="Times New Roman"/>
                <a:sym typeface="Times New Roman"/>
              </a:rPr>
              <a:t>Niral Shah: C0894470</a:t>
            </a:r>
            <a:endParaRPr sz="1800">
              <a:solidFill>
                <a:schemeClr val="lt1"/>
              </a:solidFill>
              <a:latin typeface="Times New Roman"/>
              <a:ea typeface="Times New Roman"/>
              <a:cs typeface="Times New Roman"/>
              <a:sym typeface="Times New Roman"/>
            </a:endParaRPr>
          </a:p>
          <a:p>
            <a:pPr indent="-342900" lvl="0" marL="342900" marR="0" rtl="0" algn="l">
              <a:spcBef>
                <a:spcPts val="0"/>
              </a:spcBef>
              <a:spcAft>
                <a:spcPts val="0"/>
              </a:spcAft>
              <a:buClr>
                <a:schemeClr val="lt1"/>
              </a:buClr>
              <a:buSzPts val="1700"/>
              <a:buFont typeface="Cambria Math"/>
              <a:buAutoNum type="arabicPeriod"/>
            </a:pPr>
            <a:r>
              <a:rPr lang="en-US" sz="1800">
                <a:solidFill>
                  <a:schemeClr val="lt1"/>
                </a:solidFill>
                <a:latin typeface="Times New Roman"/>
                <a:ea typeface="Times New Roman"/>
                <a:cs typeface="Times New Roman"/>
                <a:sym typeface="Times New Roman"/>
              </a:rPr>
              <a:t>Shivamkumar Patel: C0907758</a:t>
            </a:r>
            <a:endParaRPr sz="1800">
              <a:solidFill>
                <a:schemeClr val="lt1"/>
              </a:solidFill>
              <a:latin typeface="Times New Roman"/>
              <a:ea typeface="Times New Roman"/>
              <a:cs typeface="Times New Roman"/>
              <a:sym typeface="Times New Roman"/>
            </a:endParaRPr>
          </a:p>
          <a:p>
            <a:pPr indent="-342900" lvl="0" marL="342900" marR="0" rtl="0" algn="l">
              <a:spcBef>
                <a:spcPts val="0"/>
              </a:spcBef>
              <a:spcAft>
                <a:spcPts val="0"/>
              </a:spcAft>
              <a:buClr>
                <a:schemeClr val="lt1"/>
              </a:buClr>
              <a:buSzPts val="1700"/>
              <a:buFont typeface="Cambria Math"/>
              <a:buAutoNum type="arabicPeriod"/>
            </a:pPr>
            <a:r>
              <a:rPr lang="en-US" sz="1800">
                <a:solidFill>
                  <a:schemeClr val="lt1"/>
                </a:solidFill>
                <a:latin typeface="Times New Roman"/>
                <a:ea typeface="Times New Roman"/>
                <a:cs typeface="Times New Roman"/>
                <a:sym typeface="Times New Roman"/>
              </a:rPr>
              <a:t>Shreyash Banawala: C0891309</a:t>
            </a:r>
            <a:endParaRPr sz="1800">
              <a:solidFill>
                <a:schemeClr val="lt1"/>
              </a:solidFill>
              <a:latin typeface="Times New Roman"/>
              <a:ea typeface="Times New Roman"/>
              <a:cs typeface="Times New Roman"/>
              <a:sym typeface="Times New Roman"/>
            </a:endParaRPr>
          </a:p>
          <a:p>
            <a:pPr indent="0" lvl="0" marL="0" marR="0" rtl="0" algn="l">
              <a:spcBef>
                <a:spcPts val="0"/>
              </a:spcBef>
              <a:spcAft>
                <a:spcPts val="0"/>
              </a:spcAft>
              <a:buClr>
                <a:schemeClr val="dk1"/>
              </a:buClr>
              <a:buSzPts val="2400"/>
              <a:buFont typeface="Arial"/>
              <a:buNone/>
            </a:pPr>
            <a:r>
              <a:t/>
            </a:r>
            <a:endParaRPr b="1" sz="2400">
              <a:solidFill>
                <a:schemeClr val="lt1"/>
              </a:solidFill>
              <a:latin typeface="Cambria Math"/>
              <a:ea typeface="Cambria Math"/>
              <a:cs typeface="Cambria Math"/>
              <a:sym typeface="Cambria Math"/>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3"/>
          <p:cNvSpPr txBox="1"/>
          <p:nvPr>
            <p:ph type="title"/>
          </p:nvPr>
        </p:nvSpPr>
        <p:spPr>
          <a:xfrm>
            <a:off x="609600" y="274638"/>
            <a:ext cx="10972800" cy="1143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Reading the images</a:t>
            </a:r>
            <a:endParaRPr/>
          </a:p>
        </p:txBody>
      </p:sp>
      <p:sp>
        <p:nvSpPr>
          <p:cNvPr id="260" name="Google Shape;260;p23"/>
          <p:cNvSpPr txBox="1"/>
          <p:nvPr>
            <p:ph idx="1" type="body"/>
          </p:nvPr>
        </p:nvSpPr>
        <p:spPr>
          <a:xfrm>
            <a:off x="4629150" y="2286000"/>
            <a:ext cx="7029600" cy="3867300"/>
          </a:xfrm>
          <a:prstGeom prst="rect">
            <a:avLst/>
          </a:prstGeom>
        </p:spPr>
        <p:txBody>
          <a:bodyPr anchorCtr="0" anchor="t" bIns="45700" lIns="91425" spcFirstLastPara="1" rIns="91425" wrap="square" tIns="45700">
            <a:noAutofit/>
          </a:bodyPr>
          <a:lstStyle/>
          <a:p>
            <a:pPr indent="-349250" lvl="0" marL="457200" rtl="0" algn="l">
              <a:spcBef>
                <a:spcPts val="360"/>
              </a:spcBef>
              <a:spcAft>
                <a:spcPts val="0"/>
              </a:spcAft>
              <a:buSzPts val="1900"/>
              <a:buChar char="•"/>
            </a:pPr>
            <a:r>
              <a:rPr lang="en-US" sz="1900"/>
              <a:t>This function reads the all images at first. In this step first, images converted into 30x30 size from train dataset.</a:t>
            </a:r>
            <a:endParaRPr sz="1900"/>
          </a:p>
          <a:p>
            <a:pPr indent="0" lvl="0" marL="457200" rtl="0" algn="l">
              <a:spcBef>
                <a:spcPts val="360"/>
              </a:spcBef>
              <a:spcAft>
                <a:spcPts val="0"/>
              </a:spcAft>
              <a:buNone/>
            </a:pPr>
            <a:r>
              <a:t/>
            </a:r>
            <a:endParaRPr sz="1900"/>
          </a:p>
          <a:p>
            <a:pPr indent="-349250" lvl="0" marL="457200" rtl="0" algn="l">
              <a:spcBef>
                <a:spcPts val="360"/>
              </a:spcBef>
              <a:spcAft>
                <a:spcPts val="0"/>
              </a:spcAft>
              <a:buSzPts val="1900"/>
              <a:buChar char="•"/>
            </a:pPr>
            <a:r>
              <a:rPr lang="en-US" sz="1900"/>
              <a:t>Then all resized image list converted into numpy arrays.</a:t>
            </a:r>
            <a:endParaRPr sz="1900"/>
          </a:p>
          <a:p>
            <a:pPr indent="0" lvl="0" marL="457200" rtl="0" algn="l">
              <a:spcBef>
                <a:spcPts val="360"/>
              </a:spcBef>
              <a:spcAft>
                <a:spcPts val="0"/>
              </a:spcAft>
              <a:buNone/>
            </a:pPr>
            <a:r>
              <a:t/>
            </a:r>
            <a:endParaRPr sz="1900"/>
          </a:p>
          <a:p>
            <a:pPr indent="-349250" lvl="0" marL="457200" rtl="0" algn="l">
              <a:spcBef>
                <a:spcPts val="360"/>
              </a:spcBef>
              <a:spcAft>
                <a:spcPts val="0"/>
              </a:spcAft>
              <a:buSzPts val="1900"/>
              <a:buChar char="•"/>
            </a:pPr>
            <a:r>
              <a:rPr lang="en-US" sz="1900"/>
              <a:t>Splitting the training and test datasets by using train_test_split() </a:t>
            </a:r>
            <a:r>
              <a:rPr lang="en-US" sz="1900"/>
              <a:t>function</a:t>
            </a:r>
            <a:r>
              <a:rPr lang="en-US" sz="1900"/>
              <a:t>.</a:t>
            </a:r>
            <a:endParaRPr sz="1900"/>
          </a:p>
          <a:p>
            <a:pPr indent="0" lvl="0" marL="457200" rtl="0" algn="l">
              <a:spcBef>
                <a:spcPts val="360"/>
              </a:spcBef>
              <a:spcAft>
                <a:spcPts val="0"/>
              </a:spcAft>
              <a:buNone/>
            </a:pPr>
            <a:r>
              <a:t/>
            </a:r>
            <a:endParaRPr sz="1900"/>
          </a:p>
          <a:p>
            <a:pPr indent="-349250" lvl="0" marL="457200" rtl="0" algn="l">
              <a:spcBef>
                <a:spcPts val="360"/>
              </a:spcBef>
              <a:spcAft>
                <a:spcPts val="0"/>
              </a:spcAft>
              <a:buSzPts val="1900"/>
              <a:buChar char="•"/>
            </a:pPr>
            <a:r>
              <a:rPr lang="en-US" sz="1900"/>
              <a:t>Converting the labels into one hot encoding.</a:t>
            </a:r>
            <a:endParaRPr sz="1900"/>
          </a:p>
          <a:p>
            <a:pPr indent="0" lvl="0" marL="457200" rtl="0" algn="l">
              <a:spcBef>
                <a:spcPts val="360"/>
              </a:spcBef>
              <a:spcAft>
                <a:spcPts val="0"/>
              </a:spcAft>
              <a:buNone/>
            </a:pPr>
            <a:r>
              <a:t/>
            </a:r>
            <a:endParaRPr sz="1900"/>
          </a:p>
          <a:p>
            <a:pPr indent="-349250" lvl="0" marL="457200" rtl="0" algn="l">
              <a:spcBef>
                <a:spcPts val="360"/>
              </a:spcBef>
              <a:spcAft>
                <a:spcPts val="0"/>
              </a:spcAft>
              <a:buSzPts val="1900"/>
              <a:buChar char="•"/>
            </a:pPr>
            <a:r>
              <a:rPr lang="en-US" sz="1900"/>
              <a:t>Trained data sent to model.</a:t>
            </a:r>
            <a:endParaRPr sz="1900"/>
          </a:p>
        </p:txBody>
      </p:sp>
      <p:pic>
        <p:nvPicPr>
          <p:cNvPr id="261" name="Google Shape;261;p23"/>
          <p:cNvPicPr preferRelativeResize="0"/>
          <p:nvPr/>
        </p:nvPicPr>
        <p:blipFill>
          <a:blip r:embed="rId3">
            <a:alphaModFix/>
          </a:blip>
          <a:stretch>
            <a:fillRect/>
          </a:stretch>
        </p:blipFill>
        <p:spPr>
          <a:xfrm>
            <a:off x="247650" y="2933700"/>
            <a:ext cx="4114800" cy="13716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4"/>
          <p:cNvSpPr txBox="1"/>
          <p:nvPr>
            <p:ph type="title"/>
          </p:nvPr>
        </p:nvSpPr>
        <p:spPr>
          <a:xfrm>
            <a:off x="609600" y="274638"/>
            <a:ext cx="10972800" cy="1143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Model Understanding</a:t>
            </a:r>
            <a:endParaRPr/>
          </a:p>
        </p:txBody>
      </p:sp>
      <p:pic>
        <p:nvPicPr>
          <p:cNvPr id="268" name="Google Shape;268;p24"/>
          <p:cNvPicPr preferRelativeResize="0"/>
          <p:nvPr/>
        </p:nvPicPr>
        <p:blipFill>
          <a:blip r:embed="rId3">
            <a:alphaModFix/>
          </a:blip>
          <a:stretch>
            <a:fillRect/>
          </a:stretch>
        </p:blipFill>
        <p:spPr>
          <a:xfrm>
            <a:off x="1295400" y="1417650"/>
            <a:ext cx="9696450" cy="4487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5"/>
          <p:cNvSpPr txBox="1"/>
          <p:nvPr>
            <p:ph type="title"/>
          </p:nvPr>
        </p:nvSpPr>
        <p:spPr>
          <a:xfrm>
            <a:off x="609600" y="274638"/>
            <a:ext cx="10972800" cy="1143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Model Understanding</a:t>
            </a:r>
            <a:endParaRPr/>
          </a:p>
        </p:txBody>
      </p:sp>
      <p:pic>
        <p:nvPicPr>
          <p:cNvPr id="275" name="Google Shape;275;p25"/>
          <p:cNvPicPr preferRelativeResize="0"/>
          <p:nvPr/>
        </p:nvPicPr>
        <p:blipFill>
          <a:blip r:embed="rId3">
            <a:alphaModFix/>
          </a:blip>
          <a:stretch>
            <a:fillRect/>
          </a:stretch>
        </p:blipFill>
        <p:spPr>
          <a:xfrm>
            <a:off x="533400" y="1722462"/>
            <a:ext cx="11163300" cy="4314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9" name="Shape 279"/>
        <p:cNvGrpSpPr/>
        <p:nvPr/>
      </p:nvGrpSpPr>
      <p:grpSpPr>
        <a:xfrm>
          <a:off x="0" y="0"/>
          <a:ext cx="0" cy="0"/>
          <a:chOff x="0" y="0"/>
          <a:chExt cx="0" cy="0"/>
        </a:xfrm>
      </p:grpSpPr>
      <p:sp>
        <p:nvSpPr>
          <p:cNvPr id="280" name="Google Shape;280;p26"/>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81" name="Google Shape;281;p26"/>
          <p:cNvSpPr/>
          <p:nvPr/>
        </p:nvSpPr>
        <p:spPr>
          <a:xfrm flipH="1" rot="3967198">
            <a:off x="8727233" y="189503"/>
            <a:ext cx="2987899" cy="2987899"/>
          </a:xfrm>
          <a:prstGeom prst="arc">
            <a:avLst>
              <a:gd fmla="val 14441841" name="adj1"/>
              <a:gd fmla="val 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82" name="Google Shape;282;p26"/>
          <p:cNvSpPr txBox="1"/>
          <p:nvPr>
            <p:ph type="title"/>
          </p:nvPr>
        </p:nvSpPr>
        <p:spPr>
          <a:xfrm>
            <a:off x="5894962" y="479493"/>
            <a:ext cx="5458838" cy="1325563"/>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2"/>
              </a:buClr>
              <a:buSzPts val="4400"/>
              <a:buFont typeface="Arial"/>
              <a:buNone/>
            </a:pPr>
            <a:r>
              <a:rPr lang="en-US"/>
              <a:t>Model Training Techniques</a:t>
            </a:r>
            <a:endParaRPr/>
          </a:p>
        </p:txBody>
      </p:sp>
      <p:sp>
        <p:nvSpPr>
          <p:cNvPr id="283" name="Google Shape;283;p26"/>
          <p:cNvSpPr/>
          <p:nvPr/>
        </p:nvSpPr>
        <p:spPr>
          <a:xfrm flipH="1">
            <a:off x="0" y="5486400"/>
            <a:ext cx="2672863" cy="1371600"/>
          </a:xfrm>
          <a:custGeom>
            <a:rect b="b" l="l" r="r" t="t"/>
            <a:pathLst>
              <a:path extrusionOk="0" h="1371600" w="2672863">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A diagram of a network&#10;&#10;Description automatically generated" id="284" name="Google Shape;284;p26"/>
          <p:cNvPicPr preferRelativeResize="0"/>
          <p:nvPr/>
        </p:nvPicPr>
        <p:blipFill rotWithShape="1">
          <a:blip r:embed="rId3">
            <a:alphaModFix/>
          </a:blip>
          <a:srcRect b="0" l="0" r="0" t="0"/>
          <a:stretch/>
        </p:blipFill>
        <p:spPr>
          <a:xfrm>
            <a:off x="389890" y="1104265"/>
            <a:ext cx="5283200" cy="4110990"/>
          </a:xfrm>
          <a:custGeom>
            <a:rect b="b" l="l" r="r" t="t"/>
            <a:pathLst>
              <a:path extrusionOk="0" h="5643794" w="4777381">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a:noFill/>
          <a:ln>
            <a:noFill/>
          </a:ln>
        </p:spPr>
      </p:pic>
      <p:sp>
        <p:nvSpPr>
          <p:cNvPr id="285" name="Google Shape;285;p26"/>
          <p:cNvSpPr txBox="1"/>
          <p:nvPr>
            <p:ph idx="1" type="body"/>
          </p:nvPr>
        </p:nvSpPr>
        <p:spPr>
          <a:xfrm>
            <a:off x="5894705" y="1984375"/>
            <a:ext cx="5941695" cy="4324985"/>
          </a:xfrm>
          <a:prstGeom prst="rect">
            <a:avLst/>
          </a:prstGeom>
          <a:noFill/>
          <a:ln>
            <a:noFill/>
          </a:ln>
        </p:spPr>
        <p:txBody>
          <a:bodyPr anchorCtr="0" anchor="t" bIns="45700" lIns="91425" spcFirstLastPara="1" rIns="91425" wrap="square" tIns="45700">
            <a:noAutofit/>
          </a:bodyPr>
          <a:lstStyle/>
          <a:p>
            <a:pPr indent="-349250" lvl="0" marL="342900" rtl="0" algn="l">
              <a:lnSpc>
                <a:spcPct val="100000"/>
              </a:lnSpc>
              <a:spcBef>
                <a:spcPts val="0"/>
              </a:spcBef>
              <a:spcAft>
                <a:spcPts val="0"/>
              </a:spcAft>
              <a:buClr>
                <a:schemeClr val="dk1"/>
              </a:buClr>
              <a:buSzPts val="1900"/>
              <a:buFont typeface="Arial"/>
              <a:buChar char="•"/>
            </a:pPr>
            <a:r>
              <a:rPr b="1" lang="en-US" sz="1900"/>
              <a:t>Optimization Strategies:</a:t>
            </a:r>
            <a:r>
              <a:rPr lang="en-US" sz="1900"/>
              <a:t> </a:t>
            </a:r>
            <a:endParaRPr sz="1900"/>
          </a:p>
          <a:p>
            <a:pPr indent="0" lvl="1" marL="457200" rtl="0" algn="l">
              <a:lnSpc>
                <a:spcPct val="100000"/>
              </a:lnSpc>
              <a:spcBef>
                <a:spcPts val="308"/>
              </a:spcBef>
              <a:spcAft>
                <a:spcPts val="0"/>
              </a:spcAft>
              <a:buClr>
                <a:schemeClr val="dk1"/>
              </a:buClr>
              <a:buSzPts val="1540"/>
              <a:buFont typeface="Arial"/>
              <a:buNone/>
            </a:pPr>
            <a:r>
              <a:rPr lang="en-US" sz="1900"/>
              <a:t>The Adam optimizer is used to improve the training of our model. Adam customizes learning rates for each parameter, which leads to more rapid convergence and effective updates.</a:t>
            </a:r>
            <a:endParaRPr sz="1900"/>
          </a:p>
          <a:p>
            <a:pPr indent="-349250" lvl="0" marL="342900" rtl="0" algn="l">
              <a:lnSpc>
                <a:spcPct val="100000"/>
              </a:lnSpc>
              <a:spcBef>
                <a:spcPts val="360"/>
              </a:spcBef>
              <a:spcAft>
                <a:spcPts val="0"/>
              </a:spcAft>
              <a:buClr>
                <a:schemeClr val="dk1"/>
              </a:buClr>
              <a:buSzPts val="1900"/>
              <a:buFont typeface="Arial"/>
              <a:buChar char="•"/>
            </a:pPr>
            <a:r>
              <a:rPr b="1" lang="en-US" sz="1900"/>
              <a:t>Regularization:</a:t>
            </a:r>
            <a:r>
              <a:rPr lang="en-US" sz="1900"/>
              <a:t> </a:t>
            </a:r>
            <a:endParaRPr sz="1900"/>
          </a:p>
          <a:p>
            <a:pPr indent="0" lvl="1" marL="457200" rtl="0" algn="l">
              <a:lnSpc>
                <a:spcPct val="100000"/>
              </a:lnSpc>
              <a:spcBef>
                <a:spcPts val="308"/>
              </a:spcBef>
              <a:spcAft>
                <a:spcPts val="0"/>
              </a:spcAft>
              <a:buClr>
                <a:schemeClr val="dk1"/>
              </a:buClr>
              <a:buSzPts val="1540"/>
              <a:buFont typeface="Arial"/>
              <a:buNone/>
            </a:pPr>
            <a:r>
              <a:rPr lang="en-US" sz="1900"/>
              <a:t>We use a regularization method called dropout to avoid overfitting. In order to encourage a more comprehensive model during training, dropout entails randomly deactivating a portion of neurons.</a:t>
            </a:r>
            <a:endParaRPr sz="1900"/>
          </a:p>
          <a:p>
            <a:pPr indent="-349250" lvl="0" marL="342900" rtl="0" algn="l">
              <a:lnSpc>
                <a:spcPct val="100000"/>
              </a:lnSpc>
              <a:spcBef>
                <a:spcPts val="360"/>
              </a:spcBef>
              <a:spcAft>
                <a:spcPts val="0"/>
              </a:spcAft>
              <a:buClr>
                <a:schemeClr val="dk1"/>
              </a:buClr>
              <a:buSzPts val="1900"/>
              <a:buFont typeface="Arial"/>
              <a:buChar char="•"/>
            </a:pPr>
            <a:r>
              <a:rPr b="1" lang="en-US" sz="1900"/>
              <a:t>Dropout Layer Implementation:</a:t>
            </a:r>
            <a:r>
              <a:rPr lang="en-US" sz="1900"/>
              <a:t> </a:t>
            </a:r>
            <a:endParaRPr sz="1900"/>
          </a:p>
          <a:p>
            <a:pPr indent="0" lvl="1" marL="457200" rtl="0" algn="l">
              <a:lnSpc>
                <a:spcPct val="100000"/>
              </a:lnSpc>
              <a:spcBef>
                <a:spcPts val="308"/>
              </a:spcBef>
              <a:spcAft>
                <a:spcPts val="0"/>
              </a:spcAft>
              <a:buClr>
                <a:schemeClr val="dk1"/>
              </a:buClr>
              <a:buSzPts val="1540"/>
              <a:buFont typeface="Arial"/>
              <a:buNone/>
            </a:pPr>
            <a:r>
              <a:rPr lang="en-US" sz="1900"/>
              <a:t>The "Dropout" layers in the model architecture purposefully deactivate neurons at a rate of 0.25, which forces the network to use different paths in order to learn information.</a:t>
            </a:r>
            <a:endParaRPr sz="19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7"/>
          <p:cNvSpPr txBox="1"/>
          <p:nvPr>
            <p:ph type="title"/>
          </p:nvPr>
        </p:nvSpPr>
        <p:spPr>
          <a:xfrm>
            <a:off x="609600" y="274638"/>
            <a:ext cx="10972800" cy="1143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Model Training</a:t>
            </a:r>
            <a:endParaRPr/>
          </a:p>
        </p:txBody>
      </p:sp>
      <p:pic>
        <p:nvPicPr>
          <p:cNvPr id="292" name="Google Shape;292;p27"/>
          <p:cNvPicPr preferRelativeResize="0"/>
          <p:nvPr/>
        </p:nvPicPr>
        <p:blipFill>
          <a:blip r:embed="rId3">
            <a:alphaModFix/>
          </a:blip>
          <a:stretch>
            <a:fillRect/>
          </a:stretch>
        </p:blipFill>
        <p:spPr>
          <a:xfrm>
            <a:off x="609600" y="1570054"/>
            <a:ext cx="10972800" cy="2121324"/>
          </a:xfrm>
          <a:prstGeom prst="rect">
            <a:avLst/>
          </a:prstGeom>
          <a:noFill/>
          <a:ln>
            <a:noFill/>
          </a:ln>
        </p:spPr>
      </p:pic>
      <p:sp>
        <p:nvSpPr>
          <p:cNvPr id="293" name="Google Shape;293;p27"/>
          <p:cNvSpPr txBox="1"/>
          <p:nvPr>
            <p:ph type="title"/>
          </p:nvPr>
        </p:nvSpPr>
        <p:spPr>
          <a:xfrm>
            <a:off x="476250" y="4027510"/>
            <a:ext cx="10972800" cy="2121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1900"/>
              <a:t>After training the model this function is used to save the </a:t>
            </a:r>
            <a:r>
              <a:rPr lang="en-US" sz="1900"/>
              <a:t>training model as training takes around 45 mins and lots of GPU and memory. We saved the trained model and use it wisely to predict the traffic signs.</a:t>
            </a:r>
            <a:endParaRPr sz="1900"/>
          </a:p>
          <a:p>
            <a:pPr indent="0" lvl="0" marL="0" rtl="0" algn="l">
              <a:spcBef>
                <a:spcPts val="0"/>
              </a:spcBef>
              <a:spcAft>
                <a:spcPts val="0"/>
              </a:spcAft>
              <a:buNone/>
            </a:pPr>
            <a:r>
              <a:t/>
            </a:r>
            <a:endParaRPr sz="1900"/>
          </a:p>
          <a:p>
            <a:pPr indent="0" lvl="0" marL="0" rtl="0" algn="l">
              <a:spcBef>
                <a:spcPts val="0"/>
              </a:spcBef>
              <a:spcAft>
                <a:spcPts val="0"/>
              </a:spcAft>
              <a:buNone/>
            </a:pPr>
            <a:r>
              <a:rPr lang="en-US" sz="1900"/>
              <a:t>The commented code is used to save model.</a:t>
            </a:r>
            <a:endParaRPr sz="19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7" name="Shape 297"/>
        <p:cNvGrpSpPr/>
        <p:nvPr/>
      </p:nvGrpSpPr>
      <p:grpSpPr>
        <a:xfrm>
          <a:off x="0" y="0"/>
          <a:ext cx="0" cy="0"/>
          <a:chOff x="0" y="0"/>
          <a:chExt cx="0" cy="0"/>
        </a:xfrm>
      </p:grpSpPr>
      <p:sp>
        <p:nvSpPr>
          <p:cNvPr id="298" name="Google Shape;298;p28"/>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99" name="Google Shape;299;p28"/>
          <p:cNvSpPr/>
          <p:nvPr/>
        </p:nvSpPr>
        <p:spPr>
          <a:xfrm flipH="1" rot="-2700000">
            <a:off x="-376156" y="-253670"/>
            <a:ext cx="1827638" cy="1376989"/>
          </a:xfrm>
          <a:custGeom>
            <a:rect b="b" l="l" r="r" t="t"/>
            <a:pathLst>
              <a:path extrusionOk="0" h="1376989" w="1827638">
                <a:moveTo>
                  <a:pt x="0" y="987379"/>
                </a:moveTo>
                <a:lnTo>
                  <a:pt x="987379" y="0"/>
                </a:lnTo>
                <a:lnTo>
                  <a:pt x="1827638" y="840260"/>
                </a:lnTo>
                <a:lnTo>
                  <a:pt x="1827638" y="1376989"/>
                </a:lnTo>
                <a:lnTo>
                  <a:pt x="0" y="1376989"/>
                </a:lnTo>
                <a:close/>
              </a:path>
            </a:pathLst>
          </a:cu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00" name="Google Shape;300;p28"/>
          <p:cNvSpPr/>
          <p:nvPr/>
        </p:nvSpPr>
        <p:spPr>
          <a:xfrm flipH="1" rot="-2700000">
            <a:off x="891641" y="422146"/>
            <a:ext cx="645368" cy="645368"/>
          </a:xfrm>
          <a:prstGeom prst="rect">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01" name="Google Shape;301;p28"/>
          <p:cNvSpPr/>
          <p:nvPr/>
        </p:nvSpPr>
        <p:spPr>
          <a:xfrm flipH="1" rot="-2700000">
            <a:off x="10043482" y="655140"/>
            <a:ext cx="687472" cy="687472"/>
          </a:xfrm>
          <a:prstGeom prst="rect">
            <a:avLst/>
          </a:prstGeom>
          <a:solidFill>
            <a:schemeClr val="accent4">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02" name="Google Shape;302;p28"/>
          <p:cNvSpPr/>
          <p:nvPr/>
        </p:nvSpPr>
        <p:spPr>
          <a:xfrm flipH="1" rot="10800000">
            <a:off x="9356643" y="0"/>
            <a:ext cx="2835357" cy="1480837"/>
          </a:xfrm>
          <a:custGeom>
            <a:rect b="b" l="l" r="r" t="t"/>
            <a:pathLst>
              <a:path extrusionOk="0" h="1480837" w="2835357">
                <a:moveTo>
                  <a:pt x="2835357" y="1480837"/>
                </a:moveTo>
                <a:lnTo>
                  <a:pt x="0" y="1480837"/>
                </a:lnTo>
                <a:lnTo>
                  <a:pt x="1552727" y="0"/>
                </a:lnTo>
                <a:lnTo>
                  <a:pt x="2835357" y="1223245"/>
                </a:lnTo>
                <a:close/>
              </a:path>
            </a:pathLst>
          </a:custGeom>
          <a:solidFill>
            <a:schemeClr val="accent4">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03" name="Google Shape;303;p28"/>
          <p:cNvSpPr/>
          <p:nvPr/>
        </p:nvSpPr>
        <p:spPr>
          <a:xfrm flipH="1">
            <a:off x="7976344" y="6115501"/>
            <a:ext cx="1494513" cy="742499"/>
          </a:xfrm>
          <a:prstGeom prst="triangle">
            <a:avLst>
              <a:gd fmla="val 50000" name="adj"/>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A screenshot of a computer&#10;&#10;Description automatically generated" id="304" name="Google Shape;304;p28"/>
          <p:cNvPicPr preferRelativeResize="0"/>
          <p:nvPr/>
        </p:nvPicPr>
        <p:blipFill rotWithShape="1">
          <a:blip r:embed="rId3">
            <a:alphaModFix/>
          </a:blip>
          <a:srcRect b="0" l="0" r="0" t="0"/>
          <a:stretch/>
        </p:blipFill>
        <p:spPr>
          <a:xfrm>
            <a:off x="1743605" y="643467"/>
            <a:ext cx="8704790" cy="5571065"/>
          </a:xfrm>
          <a:prstGeom prst="rect">
            <a:avLst/>
          </a:prstGeom>
          <a:noFill/>
          <a:ln>
            <a:noFill/>
          </a:ln>
        </p:spPr>
      </p:pic>
      <p:sp>
        <p:nvSpPr>
          <p:cNvPr id="305" name="Google Shape;305;p28"/>
          <p:cNvSpPr/>
          <p:nvPr/>
        </p:nvSpPr>
        <p:spPr>
          <a:xfrm flipH="1">
            <a:off x="7604080" y="6453143"/>
            <a:ext cx="814903" cy="404857"/>
          </a:xfrm>
          <a:prstGeom prst="triangle">
            <a:avLst>
              <a:gd fmla="val 50000" name="adj"/>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06" name="Google Shape;306;p28"/>
          <p:cNvSpPr txBox="1"/>
          <p:nvPr/>
        </p:nvSpPr>
        <p:spPr>
          <a:xfrm>
            <a:off x="5420810" y="3694253"/>
            <a:ext cx="2743199" cy="4571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0" name="Shape 310"/>
        <p:cNvGrpSpPr/>
        <p:nvPr/>
      </p:nvGrpSpPr>
      <p:grpSpPr>
        <a:xfrm>
          <a:off x="0" y="0"/>
          <a:ext cx="0" cy="0"/>
          <a:chOff x="0" y="0"/>
          <a:chExt cx="0" cy="0"/>
        </a:xfrm>
      </p:grpSpPr>
      <p:sp>
        <p:nvSpPr>
          <p:cNvPr id="311" name="Google Shape;311;p29"/>
          <p:cNvSpPr/>
          <p:nvPr/>
        </p:nvSpPr>
        <p:spPr>
          <a:xfrm>
            <a:off x="0" y="0"/>
            <a:ext cx="12191999" cy="6857365"/>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12" name="Google Shape;312;p29"/>
          <p:cNvSpPr txBox="1"/>
          <p:nvPr>
            <p:ph type="title"/>
          </p:nvPr>
        </p:nvSpPr>
        <p:spPr>
          <a:xfrm>
            <a:off x="589560" y="856180"/>
            <a:ext cx="5279408" cy="112806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2"/>
              </a:buClr>
              <a:buSzPts val="4000"/>
              <a:buFont typeface="Arial"/>
              <a:buNone/>
            </a:pPr>
            <a:r>
              <a:rPr lang="en-US" sz="4000"/>
              <a:t>Training Insights</a:t>
            </a:r>
            <a:endParaRPr sz="4000"/>
          </a:p>
        </p:txBody>
      </p:sp>
      <p:grpSp>
        <p:nvGrpSpPr>
          <p:cNvPr id="313" name="Google Shape;313;p29"/>
          <p:cNvGrpSpPr/>
          <p:nvPr/>
        </p:nvGrpSpPr>
        <p:grpSpPr>
          <a:xfrm>
            <a:off x="0" y="1083484"/>
            <a:ext cx="355196" cy="673460"/>
            <a:chOff x="0" y="823811"/>
            <a:chExt cx="355196" cy="673460"/>
          </a:xfrm>
        </p:grpSpPr>
        <p:sp>
          <p:nvSpPr>
            <p:cNvPr id="314" name="Google Shape;314;p29"/>
            <p:cNvSpPr/>
            <p:nvPr/>
          </p:nvSpPr>
          <p:spPr>
            <a:xfrm>
              <a:off x="0" y="823811"/>
              <a:ext cx="87363" cy="673460"/>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15" name="Google Shape;315;p29"/>
            <p:cNvSpPr/>
            <p:nvPr/>
          </p:nvSpPr>
          <p:spPr>
            <a:xfrm>
              <a:off x="159341" y="823811"/>
              <a:ext cx="195855" cy="673460"/>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316" name="Google Shape;316;p29"/>
          <p:cNvSpPr/>
          <p:nvPr/>
        </p:nvSpPr>
        <p:spPr>
          <a:xfrm flipH="1">
            <a:off x="665085" y="2123821"/>
            <a:ext cx="4975066" cy="2743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17" name="Google Shape;317;p29"/>
          <p:cNvSpPr txBox="1"/>
          <p:nvPr>
            <p:ph idx="1" type="body"/>
          </p:nvPr>
        </p:nvSpPr>
        <p:spPr>
          <a:xfrm>
            <a:off x="590550" y="2330450"/>
            <a:ext cx="5748020" cy="3979545"/>
          </a:xfrm>
          <a:prstGeom prst="rect">
            <a:avLst/>
          </a:prstGeom>
          <a:noFill/>
          <a:ln>
            <a:noFill/>
          </a:ln>
        </p:spPr>
        <p:txBody>
          <a:bodyPr anchorCtr="0" anchor="ctr" bIns="45700" lIns="91425" spcFirstLastPara="1" rIns="91425" wrap="square" tIns="45700">
            <a:normAutofit/>
          </a:bodyPr>
          <a:lstStyle/>
          <a:p>
            <a:pPr indent="-336550" lvl="0" marL="342900" rtl="0" algn="l">
              <a:lnSpc>
                <a:spcPct val="100000"/>
              </a:lnSpc>
              <a:spcBef>
                <a:spcPts val="0"/>
              </a:spcBef>
              <a:spcAft>
                <a:spcPts val="0"/>
              </a:spcAft>
              <a:buClr>
                <a:schemeClr val="dk1"/>
              </a:buClr>
              <a:buSzPts val="1900"/>
              <a:buFont typeface="Arial"/>
              <a:buChar char="•"/>
            </a:pPr>
            <a:r>
              <a:rPr lang="en-US" sz="1900"/>
              <a:t>Visual Representations: During model training, graphs show trends in accuracy and loss over epochs.</a:t>
            </a:r>
            <a:endParaRPr sz="1900"/>
          </a:p>
          <a:p>
            <a:pPr indent="-336550" lvl="0" marL="342900" rtl="0" algn="l">
              <a:lnSpc>
                <a:spcPct val="100000"/>
              </a:lnSpc>
              <a:spcBef>
                <a:spcPts val="400"/>
              </a:spcBef>
              <a:spcAft>
                <a:spcPts val="0"/>
              </a:spcAft>
              <a:buClr>
                <a:schemeClr val="dk1"/>
              </a:buClr>
              <a:buSzPts val="1900"/>
              <a:buFont typeface="Arial"/>
              <a:buChar char="•"/>
            </a:pPr>
            <a:r>
              <a:rPr lang="en-US" sz="1900"/>
              <a:t>Accuracy Curve: This shows how the model's prediction accuracy increases as it is trained.</a:t>
            </a:r>
            <a:endParaRPr sz="1900"/>
          </a:p>
          <a:p>
            <a:pPr indent="-336550" lvl="0" marL="342900" rtl="0" algn="l">
              <a:lnSpc>
                <a:spcPct val="100000"/>
              </a:lnSpc>
              <a:spcBef>
                <a:spcPts val="400"/>
              </a:spcBef>
              <a:spcAft>
                <a:spcPts val="0"/>
              </a:spcAft>
              <a:buClr>
                <a:schemeClr val="dk1"/>
              </a:buClr>
              <a:buSzPts val="1900"/>
              <a:buFont typeface="Arial"/>
              <a:buChar char="•"/>
            </a:pPr>
            <a:r>
              <a:rPr lang="en-US" sz="1900"/>
              <a:t>Loss Curve: As the model gains knowledge from training data, the loss curve shows how its error falls.</a:t>
            </a:r>
            <a:endParaRPr sz="1900"/>
          </a:p>
        </p:txBody>
      </p:sp>
      <p:sp>
        <p:nvSpPr>
          <p:cNvPr id="318" name="Google Shape;318;p29"/>
          <p:cNvSpPr/>
          <p:nvPr/>
        </p:nvSpPr>
        <p:spPr>
          <a:xfrm flipH="1">
            <a:off x="10697670" y="0"/>
            <a:ext cx="1494330" cy="6858000"/>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19" name="Google Shape;319;p29"/>
          <p:cNvSpPr/>
          <p:nvPr/>
        </p:nvSpPr>
        <p:spPr>
          <a:xfrm>
            <a:off x="6849687" y="357447"/>
            <a:ext cx="4845488" cy="2923587"/>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A graph of loss and loss&#10;&#10;Description automatically generated" id="320" name="Google Shape;320;p29"/>
          <p:cNvPicPr preferRelativeResize="0"/>
          <p:nvPr/>
        </p:nvPicPr>
        <p:blipFill rotWithShape="1">
          <a:blip r:embed="rId3">
            <a:alphaModFix/>
          </a:blip>
          <a:srcRect b="0" l="0" r="0" t="0"/>
          <a:stretch/>
        </p:blipFill>
        <p:spPr>
          <a:xfrm>
            <a:off x="7506326" y="581892"/>
            <a:ext cx="3551626" cy="2518756"/>
          </a:xfrm>
          <a:prstGeom prst="rect">
            <a:avLst/>
          </a:prstGeom>
          <a:noFill/>
          <a:ln>
            <a:noFill/>
          </a:ln>
        </p:spPr>
      </p:pic>
      <p:sp>
        <p:nvSpPr>
          <p:cNvPr id="321" name="Google Shape;321;p29"/>
          <p:cNvSpPr/>
          <p:nvPr/>
        </p:nvSpPr>
        <p:spPr>
          <a:xfrm>
            <a:off x="6849687" y="3505479"/>
            <a:ext cx="4845488" cy="2923587"/>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322" name="Google Shape;322;p29"/>
          <p:cNvPicPr preferRelativeResize="0"/>
          <p:nvPr/>
        </p:nvPicPr>
        <p:blipFill rotWithShape="1">
          <a:blip r:embed="rId4">
            <a:alphaModFix/>
          </a:blip>
          <a:srcRect b="0" l="0" r="0" t="0"/>
          <a:stretch/>
        </p:blipFill>
        <p:spPr>
          <a:xfrm>
            <a:off x="7537105" y="3707894"/>
            <a:ext cx="3488205" cy="251875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30"/>
          <p:cNvSpPr txBox="1"/>
          <p:nvPr>
            <p:ph type="title"/>
          </p:nvPr>
        </p:nvSpPr>
        <p:spPr>
          <a:xfrm>
            <a:off x="609600" y="274638"/>
            <a:ext cx="10972800" cy="1143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Front-end Technology</a:t>
            </a:r>
            <a:endParaRPr/>
          </a:p>
        </p:txBody>
      </p:sp>
      <p:sp>
        <p:nvSpPr>
          <p:cNvPr id="329" name="Google Shape;329;p30"/>
          <p:cNvSpPr txBox="1"/>
          <p:nvPr>
            <p:ph idx="1" type="body"/>
          </p:nvPr>
        </p:nvSpPr>
        <p:spPr>
          <a:xfrm>
            <a:off x="609600" y="1417650"/>
            <a:ext cx="10972800" cy="5154600"/>
          </a:xfrm>
          <a:prstGeom prst="rect">
            <a:avLst/>
          </a:prstGeom>
        </p:spPr>
        <p:txBody>
          <a:bodyPr anchorCtr="0" anchor="t" bIns="45700" lIns="91425" spcFirstLastPara="1" rIns="91425" wrap="square" tIns="45700">
            <a:noAutofit/>
          </a:bodyPr>
          <a:lstStyle/>
          <a:p>
            <a:pPr indent="0" lvl="0" marL="457200" rtl="0" algn="l">
              <a:spcBef>
                <a:spcPts val="360"/>
              </a:spcBef>
              <a:spcAft>
                <a:spcPts val="0"/>
              </a:spcAft>
              <a:buNone/>
            </a:pPr>
            <a:r>
              <a:rPr lang="en-US" sz="1900"/>
              <a:t>There are vast number of technologies available for front-end development like Angular 13, React Js, Vue Js, Bootstrap, Flask, etc.</a:t>
            </a:r>
            <a:endParaRPr sz="1900"/>
          </a:p>
          <a:p>
            <a:pPr indent="0" lvl="0" marL="457200" rtl="0" algn="l">
              <a:spcBef>
                <a:spcPts val="360"/>
              </a:spcBef>
              <a:spcAft>
                <a:spcPts val="0"/>
              </a:spcAft>
              <a:buNone/>
            </a:pPr>
            <a:r>
              <a:t/>
            </a:r>
            <a:endParaRPr sz="1900"/>
          </a:p>
          <a:p>
            <a:pPr indent="0" lvl="0" marL="0" rtl="0" algn="l">
              <a:spcBef>
                <a:spcPts val="360"/>
              </a:spcBef>
              <a:spcAft>
                <a:spcPts val="0"/>
              </a:spcAft>
              <a:buNone/>
            </a:pPr>
            <a:r>
              <a:t/>
            </a:r>
            <a:endParaRPr sz="1900"/>
          </a:p>
        </p:txBody>
      </p:sp>
      <p:pic>
        <p:nvPicPr>
          <p:cNvPr id="330" name="Google Shape;330;p30"/>
          <p:cNvPicPr preferRelativeResize="0"/>
          <p:nvPr/>
        </p:nvPicPr>
        <p:blipFill>
          <a:blip r:embed="rId3">
            <a:alphaModFix/>
          </a:blip>
          <a:stretch>
            <a:fillRect/>
          </a:stretch>
        </p:blipFill>
        <p:spPr>
          <a:xfrm>
            <a:off x="1200150" y="2590800"/>
            <a:ext cx="1600200" cy="1792225"/>
          </a:xfrm>
          <a:prstGeom prst="rect">
            <a:avLst/>
          </a:prstGeom>
          <a:noFill/>
          <a:ln>
            <a:noFill/>
          </a:ln>
        </p:spPr>
      </p:pic>
      <p:pic>
        <p:nvPicPr>
          <p:cNvPr id="331" name="Google Shape;331;p30"/>
          <p:cNvPicPr preferRelativeResize="0"/>
          <p:nvPr/>
        </p:nvPicPr>
        <p:blipFill>
          <a:blip r:embed="rId4">
            <a:alphaModFix/>
          </a:blip>
          <a:stretch>
            <a:fillRect/>
          </a:stretch>
        </p:blipFill>
        <p:spPr>
          <a:xfrm>
            <a:off x="5317000" y="2673750"/>
            <a:ext cx="1527750" cy="1709275"/>
          </a:xfrm>
          <a:prstGeom prst="rect">
            <a:avLst/>
          </a:prstGeom>
          <a:noFill/>
          <a:ln>
            <a:noFill/>
          </a:ln>
        </p:spPr>
      </p:pic>
      <p:pic>
        <p:nvPicPr>
          <p:cNvPr id="332" name="Google Shape;332;p30"/>
          <p:cNvPicPr preferRelativeResize="0"/>
          <p:nvPr/>
        </p:nvPicPr>
        <p:blipFill>
          <a:blip r:embed="rId5">
            <a:alphaModFix/>
          </a:blip>
          <a:stretch>
            <a:fillRect/>
          </a:stretch>
        </p:blipFill>
        <p:spPr>
          <a:xfrm>
            <a:off x="9515475" y="2718325"/>
            <a:ext cx="1456604" cy="1664700"/>
          </a:xfrm>
          <a:prstGeom prst="rect">
            <a:avLst/>
          </a:prstGeom>
          <a:noFill/>
          <a:ln>
            <a:noFill/>
          </a:ln>
        </p:spPr>
      </p:pic>
      <p:pic>
        <p:nvPicPr>
          <p:cNvPr id="333" name="Google Shape;333;p30"/>
          <p:cNvPicPr preferRelativeResize="0"/>
          <p:nvPr/>
        </p:nvPicPr>
        <p:blipFill>
          <a:blip r:embed="rId6">
            <a:alphaModFix/>
          </a:blip>
          <a:stretch>
            <a:fillRect/>
          </a:stretch>
        </p:blipFill>
        <p:spPr>
          <a:xfrm>
            <a:off x="1323975" y="4848225"/>
            <a:ext cx="1456600" cy="1621498"/>
          </a:xfrm>
          <a:prstGeom prst="rect">
            <a:avLst/>
          </a:prstGeom>
          <a:noFill/>
          <a:ln>
            <a:noFill/>
          </a:ln>
        </p:spPr>
      </p:pic>
      <p:pic>
        <p:nvPicPr>
          <p:cNvPr id="334" name="Google Shape;334;p30"/>
          <p:cNvPicPr preferRelativeResize="0"/>
          <p:nvPr/>
        </p:nvPicPr>
        <p:blipFill>
          <a:blip r:embed="rId7">
            <a:alphaModFix/>
          </a:blip>
          <a:stretch>
            <a:fillRect/>
          </a:stretch>
        </p:blipFill>
        <p:spPr>
          <a:xfrm>
            <a:off x="5532100" y="4591425"/>
            <a:ext cx="5439975" cy="17922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1"/>
          <p:cNvSpPr txBox="1"/>
          <p:nvPr>
            <p:ph type="title"/>
          </p:nvPr>
        </p:nvSpPr>
        <p:spPr>
          <a:xfrm>
            <a:off x="609600" y="274638"/>
            <a:ext cx="10972800" cy="1143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Why Flask?</a:t>
            </a:r>
            <a:endParaRPr/>
          </a:p>
        </p:txBody>
      </p:sp>
      <p:sp>
        <p:nvSpPr>
          <p:cNvPr id="341" name="Google Shape;341;p31"/>
          <p:cNvSpPr txBox="1"/>
          <p:nvPr>
            <p:ph idx="1" type="body"/>
          </p:nvPr>
        </p:nvSpPr>
        <p:spPr>
          <a:xfrm>
            <a:off x="609600" y="1600200"/>
            <a:ext cx="10972800" cy="4526100"/>
          </a:xfrm>
          <a:prstGeom prst="rect">
            <a:avLst/>
          </a:prstGeom>
        </p:spPr>
        <p:txBody>
          <a:bodyPr anchorCtr="0" anchor="t" bIns="45700" lIns="91425" spcFirstLastPara="1" rIns="91425" wrap="square" tIns="45700">
            <a:noAutofit/>
          </a:bodyPr>
          <a:lstStyle/>
          <a:p>
            <a:pPr indent="0" lvl="0" marL="457200" rtl="0" algn="l">
              <a:spcBef>
                <a:spcPts val="360"/>
              </a:spcBef>
              <a:spcAft>
                <a:spcPts val="0"/>
              </a:spcAft>
              <a:buNone/>
            </a:pPr>
            <a:r>
              <a:rPr lang="en-US" sz="1900"/>
              <a:t>For this project, We decided to go with flask because of several reasons mentioned below:</a:t>
            </a:r>
            <a:endParaRPr sz="1900"/>
          </a:p>
          <a:p>
            <a:pPr indent="0" lvl="0" marL="457200" rtl="0" algn="l">
              <a:spcBef>
                <a:spcPts val="360"/>
              </a:spcBef>
              <a:spcAft>
                <a:spcPts val="0"/>
              </a:spcAft>
              <a:buClr>
                <a:schemeClr val="dk1"/>
              </a:buClr>
              <a:buSzPts val="1100"/>
              <a:buFont typeface="Arial"/>
              <a:buNone/>
            </a:pPr>
            <a:r>
              <a:t/>
            </a:r>
            <a:endParaRPr sz="1900"/>
          </a:p>
          <a:p>
            <a:pPr indent="-349250" lvl="0" marL="457200" rtl="0" algn="l">
              <a:spcBef>
                <a:spcPts val="360"/>
              </a:spcBef>
              <a:spcAft>
                <a:spcPts val="0"/>
              </a:spcAft>
              <a:buSzPts val="1900"/>
              <a:buChar char="•"/>
            </a:pPr>
            <a:r>
              <a:rPr lang="en-US" sz="1900"/>
              <a:t>Flask is a lightweight and flexible web framework for Python, making it ideal for building web applications quickly and efficiently. </a:t>
            </a:r>
            <a:endParaRPr sz="1900"/>
          </a:p>
          <a:p>
            <a:pPr indent="0" lvl="0" marL="457200" rtl="0" algn="l">
              <a:spcBef>
                <a:spcPts val="360"/>
              </a:spcBef>
              <a:spcAft>
                <a:spcPts val="0"/>
              </a:spcAft>
              <a:buNone/>
            </a:pPr>
            <a:r>
              <a:t/>
            </a:r>
            <a:endParaRPr sz="1900"/>
          </a:p>
          <a:p>
            <a:pPr indent="-349250" lvl="0" marL="457200" rtl="0" algn="l">
              <a:spcBef>
                <a:spcPts val="360"/>
              </a:spcBef>
              <a:spcAft>
                <a:spcPts val="0"/>
              </a:spcAft>
              <a:buSzPts val="1900"/>
              <a:buChar char="•"/>
            </a:pPr>
            <a:r>
              <a:rPr lang="en-US" sz="1900"/>
              <a:t>It provides developers with the tools to create web applications in a simple and elegant manner, allowing for rapid prototyping and development. </a:t>
            </a:r>
            <a:endParaRPr sz="1900"/>
          </a:p>
          <a:p>
            <a:pPr indent="0" lvl="0" marL="457200" rtl="0" algn="l">
              <a:spcBef>
                <a:spcPts val="360"/>
              </a:spcBef>
              <a:spcAft>
                <a:spcPts val="0"/>
              </a:spcAft>
              <a:buNone/>
            </a:pPr>
            <a:r>
              <a:t/>
            </a:r>
            <a:endParaRPr sz="1900"/>
          </a:p>
          <a:p>
            <a:pPr indent="-349250" lvl="0" marL="457200" rtl="0" algn="l">
              <a:spcBef>
                <a:spcPts val="360"/>
              </a:spcBef>
              <a:spcAft>
                <a:spcPts val="0"/>
              </a:spcAft>
              <a:buSzPts val="1900"/>
              <a:buChar char="•"/>
            </a:pPr>
            <a:r>
              <a:rPr lang="en-US" sz="1900"/>
              <a:t>Flask follows the WSGI (Web Server Gateway Interface) specification and is often used with Jinja2 templating engine for dynamic HTML generation.</a:t>
            </a:r>
            <a:endParaRPr sz="1900"/>
          </a:p>
          <a:p>
            <a:pPr indent="0" lvl="0" marL="457200" rtl="0" algn="l">
              <a:spcBef>
                <a:spcPts val="360"/>
              </a:spcBef>
              <a:spcAft>
                <a:spcPts val="0"/>
              </a:spcAft>
              <a:buNone/>
            </a:pPr>
            <a:r>
              <a:t/>
            </a:r>
            <a:endParaRPr sz="1900"/>
          </a:p>
          <a:p>
            <a:pPr indent="0" lvl="0" marL="0" rtl="0" algn="l">
              <a:spcBef>
                <a:spcPts val="360"/>
              </a:spcBef>
              <a:spcAft>
                <a:spcPts val="0"/>
              </a:spcAft>
              <a:buNone/>
            </a:pPr>
            <a:r>
              <a:rPr b="1" lang="en-US" sz="1900"/>
              <a:t>	As aforementioned points, We decided to go with the flask and the main advantage for our project is There will not to make backend it directly deal with the models in .py file.</a:t>
            </a:r>
            <a:endParaRPr b="1" sz="19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pic>
        <p:nvPicPr>
          <p:cNvPr id="347" name="Google Shape;347;p32"/>
          <p:cNvPicPr preferRelativeResize="0"/>
          <p:nvPr/>
        </p:nvPicPr>
        <p:blipFill>
          <a:blip r:embed="rId3">
            <a:alphaModFix/>
          </a:blip>
          <a:stretch>
            <a:fillRect/>
          </a:stretch>
        </p:blipFill>
        <p:spPr>
          <a:xfrm>
            <a:off x="1219200" y="1295400"/>
            <a:ext cx="9829800" cy="5093674"/>
          </a:xfrm>
          <a:prstGeom prst="rect">
            <a:avLst/>
          </a:prstGeom>
          <a:noFill/>
          <a:ln>
            <a:noFill/>
          </a:ln>
        </p:spPr>
      </p:pic>
      <p:sp>
        <p:nvSpPr>
          <p:cNvPr id="348" name="Google Shape;348;p32"/>
          <p:cNvSpPr txBox="1"/>
          <p:nvPr>
            <p:ph type="title"/>
          </p:nvPr>
        </p:nvSpPr>
        <p:spPr>
          <a:xfrm>
            <a:off x="609600" y="274638"/>
            <a:ext cx="10972800" cy="1143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Front End Insights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3" name="Shape 103"/>
        <p:cNvGrpSpPr/>
        <p:nvPr/>
      </p:nvGrpSpPr>
      <p:grpSpPr>
        <a:xfrm>
          <a:off x="0" y="0"/>
          <a:ext cx="0" cy="0"/>
          <a:chOff x="0" y="0"/>
          <a:chExt cx="0" cy="0"/>
        </a:xfrm>
      </p:grpSpPr>
      <p:sp>
        <p:nvSpPr>
          <p:cNvPr id="104" name="Google Shape;104;p15"/>
          <p:cNvSpPr txBox="1"/>
          <p:nvPr>
            <p:ph type="title"/>
          </p:nvPr>
        </p:nvSpPr>
        <p:spPr>
          <a:xfrm>
            <a:off x="5868557" y="1138036"/>
            <a:ext cx="5444382" cy="1402470"/>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Clr>
                <a:schemeClr val="dk2"/>
              </a:buClr>
              <a:buSzPts val="4000"/>
              <a:buFont typeface="Arial"/>
              <a:buNone/>
            </a:pPr>
            <a:r>
              <a:rPr lang="en-US" sz="4000"/>
              <a:t>Introduction</a:t>
            </a:r>
            <a:endParaRPr sz="4000"/>
          </a:p>
        </p:txBody>
      </p:sp>
      <p:pic>
        <p:nvPicPr>
          <p:cNvPr descr="Person pointing on a map" id="105" name="Google Shape;105;p15"/>
          <p:cNvPicPr preferRelativeResize="0"/>
          <p:nvPr/>
        </p:nvPicPr>
        <p:blipFill rotWithShape="1">
          <a:blip r:embed="rId3">
            <a:alphaModFix/>
          </a:blip>
          <a:srcRect b="-3" l="19542" r="30393" t="0"/>
          <a:stretch/>
        </p:blipFill>
        <p:spPr>
          <a:xfrm>
            <a:off x="0" y="0"/>
            <a:ext cx="4886325" cy="6858000"/>
          </a:xfrm>
          <a:prstGeom prst="rect">
            <a:avLst/>
          </a:prstGeom>
          <a:noFill/>
          <a:ln>
            <a:noFill/>
          </a:ln>
        </p:spPr>
      </p:pic>
      <p:cxnSp>
        <p:nvCxnSpPr>
          <p:cNvPr id="106" name="Google Shape;106;p15"/>
          <p:cNvCxnSpPr/>
          <p:nvPr/>
        </p:nvCxnSpPr>
        <p:spPr>
          <a:xfrm>
            <a:off x="5971697" y="871146"/>
            <a:ext cx="736939" cy="0"/>
          </a:xfrm>
          <a:prstGeom prst="straightConnector1">
            <a:avLst/>
          </a:prstGeom>
          <a:noFill/>
          <a:ln cap="flat" cmpd="sng" w="57150">
            <a:solidFill>
              <a:schemeClr val="accent4"/>
            </a:solidFill>
            <a:prstDash val="solid"/>
            <a:miter lim="800000"/>
            <a:headEnd len="sm" w="sm" type="none"/>
            <a:tailEnd len="sm" w="sm" type="none"/>
          </a:ln>
        </p:spPr>
      </p:cxnSp>
      <p:sp>
        <p:nvSpPr>
          <p:cNvPr id="107" name="Google Shape;107;p15"/>
          <p:cNvSpPr txBox="1"/>
          <p:nvPr>
            <p:ph idx="1" type="body"/>
          </p:nvPr>
        </p:nvSpPr>
        <p:spPr>
          <a:xfrm>
            <a:off x="5681980" y="2155190"/>
            <a:ext cx="6240145" cy="3819525"/>
          </a:xfrm>
          <a:prstGeom prst="rect">
            <a:avLst/>
          </a:prstGeom>
          <a:noFill/>
          <a:ln>
            <a:noFill/>
          </a:ln>
        </p:spPr>
        <p:txBody>
          <a:bodyPr anchorCtr="0" anchor="t" bIns="45700" lIns="91425" spcFirstLastPara="1" rIns="91425" wrap="square" tIns="45700">
            <a:noAutofit/>
          </a:bodyPr>
          <a:lstStyle/>
          <a:p>
            <a:pPr indent="-349250" lvl="0" marL="342900" rtl="0" algn="l">
              <a:lnSpc>
                <a:spcPct val="100000"/>
              </a:lnSpc>
              <a:spcBef>
                <a:spcPts val="0"/>
              </a:spcBef>
              <a:spcAft>
                <a:spcPts val="0"/>
              </a:spcAft>
              <a:buClr>
                <a:schemeClr val="dk1"/>
              </a:buClr>
              <a:buSzPts val="1900"/>
              <a:buFont typeface="Arial"/>
              <a:buChar char="•"/>
            </a:pPr>
            <a:r>
              <a:rPr lang="en-US" sz="1900"/>
              <a:t>Greetings and welcome to the Traffic Sign Recognition Web App project introduction. In this session, we'll explore an intriguing application that uses cutting-edge technology to transform how we recognize and classify traffic signs.</a:t>
            </a:r>
            <a:endParaRPr sz="1900"/>
          </a:p>
          <a:p>
            <a:pPr indent="-349250" lvl="0" marL="342900" rtl="0" algn="l">
              <a:lnSpc>
                <a:spcPct val="100000"/>
              </a:lnSpc>
              <a:spcBef>
                <a:spcPts val="360"/>
              </a:spcBef>
              <a:spcAft>
                <a:spcPts val="0"/>
              </a:spcAft>
              <a:buClr>
                <a:schemeClr val="dk1"/>
              </a:buClr>
              <a:buSzPts val="1900"/>
              <a:buFont typeface="Arial"/>
              <a:buChar char="•"/>
            </a:pPr>
            <a:r>
              <a:rPr lang="en-US" sz="1900"/>
              <a:t>By developing a robust model capable of accurately detecting various types of traffic signs, we seek to mitigate risks on roads and improve traffic management systems.</a:t>
            </a:r>
            <a:endParaRPr sz="1900"/>
          </a:p>
          <a:p>
            <a:pPr indent="-349250" lvl="0" marL="342900" rtl="0" algn="l">
              <a:lnSpc>
                <a:spcPct val="100000"/>
              </a:lnSpc>
              <a:spcBef>
                <a:spcPts val="360"/>
              </a:spcBef>
              <a:spcAft>
                <a:spcPts val="0"/>
              </a:spcAft>
              <a:buClr>
                <a:schemeClr val="dk1"/>
              </a:buClr>
              <a:buSzPts val="1900"/>
              <a:buFont typeface="Arial"/>
              <a:buChar char="•"/>
            </a:pPr>
            <a:r>
              <a:rPr lang="en-US" sz="1900"/>
              <a:t>This project holds significant potential to revolutionize transportation by providing advanced solutions for real-time sign recognition and autonomous vehicle navigation.</a:t>
            </a:r>
            <a:endParaRPr sz="19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pic>
        <p:nvPicPr>
          <p:cNvPr id="354" name="Google Shape;354;p33"/>
          <p:cNvPicPr preferRelativeResize="0"/>
          <p:nvPr/>
        </p:nvPicPr>
        <p:blipFill>
          <a:blip r:embed="rId3">
            <a:alphaModFix/>
          </a:blip>
          <a:stretch>
            <a:fillRect/>
          </a:stretch>
        </p:blipFill>
        <p:spPr>
          <a:xfrm>
            <a:off x="914400" y="1371600"/>
            <a:ext cx="10267949" cy="5179075"/>
          </a:xfrm>
          <a:prstGeom prst="rect">
            <a:avLst/>
          </a:prstGeom>
          <a:noFill/>
          <a:ln>
            <a:noFill/>
          </a:ln>
        </p:spPr>
      </p:pic>
      <p:sp>
        <p:nvSpPr>
          <p:cNvPr id="355" name="Google Shape;355;p33"/>
          <p:cNvSpPr txBox="1"/>
          <p:nvPr>
            <p:ph type="title"/>
          </p:nvPr>
        </p:nvSpPr>
        <p:spPr>
          <a:xfrm>
            <a:off x="609600" y="274638"/>
            <a:ext cx="10972800" cy="1143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Front End Insights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9" name="Shape 359"/>
        <p:cNvGrpSpPr/>
        <p:nvPr/>
      </p:nvGrpSpPr>
      <p:grpSpPr>
        <a:xfrm>
          <a:off x="0" y="0"/>
          <a:ext cx="0" cy="0"/>
          <a:chOff x="0" y="0"/>
          <a:chExt cx="0" cy="0"/>
        </a:xfrm>
      </p:grpSpPr>
      <p:sp>
        <p:nvSpPr>
          <p:cNvPr id="360" name="Google Shape;360;p34"/>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61" name="Google Shape;361;p34"/>
          <p:cNvSpPr/>
          <p:nvPr/>
        </p:nvSpPr>
        <p:spPr>
          <a:xfrm flipH="1">
            <a:off x="8576720" y="3335867"/>
            <a:ext cx="3291840" cy="3200400"/>
          </a:xfrm>
          <a:prstGeom prst="rtTriangl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62" name="Google Shape;362;p34"/>
          <p:cNvSpPr/>
          <p:nvPr/>
        </p:nvSpPr>
        <p:spPr>
          <a:xfrm>
            <a:off x="641774" y="623275"/>
            <a:ext cx="10905053" cy="5607882"/>
          </a:xfrm>
          <a:prstGeom prst="rect">
            <a:avLst/>
          </a:prstGeom>
          <a:noFill/>
          <a:ln cap="flat" cmpd="sng" w="19050">
            <a:solidFill>
              <a:srgbClr val="3F3F3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63" name="Google Shape;363;p34"/>
          <p:cNvSpPr txBox="1"/>
          <p:nvPr>
            <p:ph type="title"/>
          </p:nvPr>
        </p:nvSpPr>
        <p:spPr>
          <a:xfrm>
            <a:off x="923290" y="1186815"/>
            <a:ext cx="3273425" cy="448056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2"/>
              </a:buClr>
              <a:buSzPts val="5100"/>
              <a:buFont typeface="Arial"/>
              <a:buNone/>
            </a:pPr>
            <a:r>
              <a:rPr lang="en-US" sz="5100"/>
              <a:t>Predicting Traffic Signs</a:t>
            </a:r>
            <a:endParaRPr sz="5100"/>
          </a:p>
        </p:txBody>
      </p:sp>
      <p:cxnSp>
        <p:nvCxnSpPr>
          <p:cNvPr id="364" name="Google Shape;364;p34"/>
          <p:cNvCxnSpPr/>
          <p:nvPr/>
        </p:nvCxnSpPr>
        <p:spPr>
          <a:xfrm>
            <a:off x="4654296" y="1852863"/>
            <a:ext cx="0" cy="3236495"/>
          </a:xfrm>
          <a:prstGeom prst="straightConnector1">
            <a:avLst/>
          </a:prstGeom>
          <a:noFill/>
          <a:ln cap="sq" cmpd="sng" w="19050">
            <a:solidFill>
              <a:srgbClr val="3F3F3F"/>
            </a:solidFill>
            <a:prstDash val="solid"/>
            <a:miter lim="800000"/>
            <a:headEnd len="sm" w="sm" type="none"/>
            <a:tailEnd len="sm" w="sm" type="none"/>
          </a:ln>
        </p:spPr>
      </p:cxnSp>
      <p:sp>
        <p:nvSpPr>
          <p:cNvPr id="365" name="Google Shape;365;p34"/>
          <p:cNvSpPr txBox="1"/>
          <p:nvPr>
            <p:ph idx="1" type="body"/>
          </p:nvPr>
        </p:nvSpPr>
        <p:spPr>
          <a:xfrm>
            <a:off x="5255260" y="1648870"/>
            <a:ext cx="4702848" cy="3560260"/>
          </a:xfrm>
          <a:prstGeom prst="rect">
            <a:avLst/>
          </a:prstGeom>
          <a:noFill/>
          <a:ln>
            <a:noFill/>
          </a:ln>
        </p:spPr>
        <p:txBody>
          <a:bodyPr anchorCtr="0" anchor="ctr" bIns="45700" lIns="91425" spcFirstLastPara="1" rIns="91425" wrap="square" tIns="45700">
            <a:normAutofit lnSpcReduction="10000"/>
          </a:bodyPr>
          <a:lstStyle/>
          <a:p>
            <a:pPr indent="-342900" lvl="0" marL="342900" rtl="0" algn="l">
              <a:lnSpc>
                <a:spcPct val="100000"/>
              </a:lnSpc>
              <a:spcBef>
                <a:spcPts val="0"/>
              </a:spcBef>
              <a:spcAft>
                <a:spcPts val="0"/>
              </a:spcAft>
              <a:buClr>
                <a:schemeClr val="dk1"/>
              </a:buClr>
              <a:buSzPts val="1900"/>
              <a:buFont typeface="Arial"/>
              <a:buChar char="•"/>
            </a:pPr>
            <a:r>
              <a:rPr lang="en-US" sz="1900"/>
              <a:t>Seamless Prediction: A traffic sign's associated label is predicted by the "predict_model" function, which accepts an image as input.</a:t>
            </a:r>
            <a:endParaRPr sz="1900"/>
          </a:p>
          <a:p>
            <a:pPr indent="-342900" lvl="0" marL="342900" rtl="0" algn="l">
              <a:lnSpc>
                <a:spcPct val="100000"/>
              </a:lnSpc>
              <a:spcBef>
                <a:spcPts val="380"/>
              </a:spcBef>
              <a:spcAft>
                <a:spcPts val="0"/>
              </a:spcAft>
              <a:buClr>
                <a:schemeClr val="dk1"/>
              </a:buClr>
              <a:buSzPts val="1900"/>
              <a:buFont typeface="Arial"/>
              <a:buChar char="•"/>
            </a:pPr>
            <a:r>
              <a:rPr lang="en-US" sz="1900"/>
              <a:t>Alpha Channel Handling: Images containing transparency information, or alpha channels, are processed to preserve the RGB information while eliminating the alpha channel.</a:t>
            </a:r>
            <a:endParaRPr sz="1900"/>
          </a:p>
          <a:p>
            <a:pPr indent="-342900" lvl="0" marL="342900" rtl="0" algn="l">
              <a:lnSpc>
                <a:spcPct val="100000"/>
              </a:lnSpc>
              <a:spcBef>
                <a:spcPts val="380"/>
              </a:spcBef>
              <a:spcAft>
                <a:spcPts val="0"/>
              </a:spcAft>
              <a:buClr>
                <a:schemeClr val="dk1"/>
              </a:buClr>
              <a:buSzPts val="1900"/>
              <a:buFont typeface="Arial"/>
              <a:buChar char="•"/>
            </a:pPr>
            <a:r>
              <a:rPr lang="en-US" sz="1900"/>
              <a:t>Resizing: In order to ensure compatibility with the model's input size, images are scaled to a consistent dimension before to prediction.</a:t>
            </a:r>
            <a:endParaRPr sz="19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9" name="Shape 369"/>
        <p:cNvGrpSpPr/>
        <p:nvPr/>
      </p:nvGrpSpPr>
      <p:grpSpPr>
        <a:xfrm>
          <a:off x="0" y="0"/>
          <a:ext cx="0" cy="0"/>
          <a:chOff x="0" y="0"/>
          <a:chExt cx="0" cy="0"/>
        </a:xfrm>
      </p:grpSpPr>
      <p:sp>
        <p:nvSpPr>
          <p:cNvPr id="370" name="Google Shape;370;p35"/>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71" name="Google Shape;371;p35"/>
          <p:cNvSpPr/>
          <p:nvPr/>
        </p:nvSpPr>
        <p:spPr>
          <a:xfrm flipH="1" rot="-2700000">
            <a:off x="-376156" y="-253670"/>
            <a:ext cx="1827638" cy="1376989"/>
          </a:xfrm>
          <a:custGeom>
            <a:rect b="b" l="l" r="r" t="t"/>
            <a:pathLst>
              <a:path extrusionOk="0" h="1376989" w="1827638">
                <a:moveTo>
                  <a:pt x="0" y="987379"/>
                </a:moveTo>
                <a:lnTo>
                  <a:pt x="987379" y="0"/>
                </a:lnTo>
                <a:lnTo>
                  <a:pt x="1827638" y="840260"/>
                </a:lnTo>
                <a:lnTo>
                  <a:pt x="1827638" y="1376989"/>
                </a:lnTo>
                <a:lnTo>
                  <a:pt x="0" y="1376989"/>
                </a:lnTo>
                <a:close/>
              </a:path>
            </a:pathLst>
          </a:cu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72" name="Google Shape;372;p35"/>
          <p:cNvSpPr/>
          <p:nvPr/>
        </p:nvSpPr>
        <p:spPr>
          <a:xfrm flipH="1" rot="-2700000">
            <a:off x="891641" y="422146"/>
            <a:ext cx="645368" cy="645368"/>
          </a:xfrm>
          <a:prstGeom prst="rect">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73" name="Google Shape;373;p35"/>
          <p:cNvSpPr/>
          <p:nvPr/>
        </p:nvSpPr>
        <p:spPr>
          <a:xfrm flipH="1" rot="-2700000">
            <a:off x="10043482" y="655140"/>
            <a:ext cx="687472" cy="687472"/>
          </a:xfrm>
          <a:prstGeom prst="rect">
            <a:avLst/>
          </a:prstGeom>
          <a:solidFill>
            <a:schemeClr val="accent4">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74" name="Google Shape;374;p35"/>
          <p:cNvSpPr/>
          <p:nvPr/>
        </p:nvSpPr>
        <p:spPr>
          <a:xfrm flipH="1" rot="10800000">
            <a:off x="9356643" y="0"/>
            <a:ext cx="2835357" cy="1480837"/>
          </a:xfrm>
          <a:custGeom>
            <a:rect b="b" l="l" r="r" t="t"/>
            <a:pathLst>
              <a:path extrusionOk="0" h="1480837" w="2835357">
                <a:moveTo>
                  <a:pt x="2835357" y="1480837"/>
                </a:moveTo>
                <a:lnTo>
                  <a:pt x="0" y="1480837"/>
                </a:lnTo>
                <a:lnTo>
                  <a:pt x="1552727" y="0"/>
                </a:lnTo>
                <a:lnTo>
                  <a:pt x="2835357" y="1223245"/>
                </a:lnTo>
                <a:close/>
              </a:path>
            </a:pathLst>
          </a:custGeom>
          <a:solidFill>
            <a:schemeClr val="accent4">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75" name="Google Shape;375;p35"/>
          <p:cNvSpPr/>
          <p:nvPr/>
        </p:nvSpPr>
        <p:spPr>
          <a:xfrm flipH="1">
            <a:off x="7976344" y="6115501"/>
            <a:ext cx="1494513" cy="742499"/>
          </a:xfrm>
          <a:prstGeom prst="triangle">
            <a:avLst>
              <a:gd fmla="val 50000" name="adj"/>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376" name="Google Shape;376;p35"/>
          <p:cNvPicPr preferRelativeResize="0"/>
          <p:nvPr/>
        </p:nvPicPr>
        <p:blipFill rotWithShape="1">
          <a:blip r:embed="rId3">
            <a:alphaModFix/>
          </a:blip>
          <a:srcRect b="0" l="0" r="0" t="0"/>
          <a:stretch/>
        </p:blipFill>
        <p:spPr>
          <a:xfrm>
            <a:off x="643467" y="1247986"/>
            <a:ext cx="10905066" cy="4362026"/>
          </a:xfrm>
          <a:prstGeom prst="rect">
            <a:avLst/>
          </a:prstGeom>
          <a:noFill/>
          <a:ln>
            <a:noFill/>
          </a:ln>
        </p:spPr>
      </p:pic>
      <p:sp>
        <p:nvSpPr>
          <p:cNvPr id="377" name="Google Shape;377;p35"/>
          <p:cNvSpPr/>
          <p:nvPr/>
        </p:nvSpPr>
        <p:spPr>
          <a:xfrm flipH="1">
            <a:off x="7604080" y="6453143"/>
            <a:ext cx="814903" cy="404857"/>
          </a:xfrm>
          <a:prstGeom prst="triangle">
            <a:avLst>
              <a:gd fmla="val 50000" name="adj"/>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6"/>
                                        </p:tgtEl>
                                        <p:attrNameLst>
                                          <p:attrName>style.visibility</p:attrName>
                                        </p:attrNameLst>
                                      </p:cBhvr>
                                      <p:to>
                                        <p:strVal val="visible"/>
                                      </p:to>
                                    </p:set>
                                    <p:animEffect filter="fade" transition="in">
                                      <p:cBhvr>
                                        <p:cTn dur="1"/>
                                        <p:tgtEl>
                                          <p:spTgt spid="3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1" name="Shape 381"/>
        <p:cNvGrpSpPr/>
        <p:nvPr/>
      </p:nvGrpSpPr>
      <p:grpSpPr>
        <a:xfrm>
          <a:off x="0" y="0"/>
          <a:ext cx="0" cy="0"/>
          <a:chOff x="0" y="0"/>
          <a:chExt cx="0" cy="0"/>
        </a:xfrm>
      </p:grpSpPr>
      <p:sp>
        <p:nvSpPr>
          <p:cNvPr id="382" name="Google Shape;382;p36"/>
          <p:cNvSpPr txBox="1"/>
          <p:nvPr>
            <p:ph type="title"/>
          </p:nvPr>
        </p:nvSpPr>
        <p:spPr>
          <a:xfrm>
            <a:off x="762000" y="1535430"/>
            <a:ext cx="4844415" cy="1005205"/>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Clr>
                <a:schemeClr val="dk2"/>
              </a:buClr>
              <a:buSzPts val="3200"/>
              <a:buFont typeface="Arial"/>
              <a:buNone/>
            </a:pPr>
            <a:r>
              <a:rPr lang="en-US" sz="3200"/>
              <a:t>Future Enhancements</a:t>
            </a:r>
            <a:endParaRPr sz="3200"/>
          </a:p>
        </p:txBody>
      </p:sp>
      <p:cxnSp>
        <p:nvCxnSpPr>
          <p:cNvPr id="383" name="Google Shape;383;p36"/>
          <p:cNvCxnSpPr/>
          <p:nvPr/>
        </p:nvCxnSpPr>
        <p:spPr>
          <a:xfrm>
            <a:off x="865140" y="871146"/>
            <a:ext cx="736939" cy="0"/>
          </a:xfrm>
          <a:prstGeom prst="straightConnector1">
            <a:avLst/>
          </a:prstGeom>
          <a:noFill/>
          <a:ln cap="flat" cmpd="sng" w="57150">
            <a:solidFill>
              <a:schemeClr val="accent4"/>
            </a:solidFill>
            <a:prstDash val="solid"/>
            <a:miter lim="800000"/>
            <a:headEnd len="sm" w="sm" type="none"/>
            <a:tailEnd len="sm" w="sm" type="none"/>
          </a:ln>
        </p:spPr>
      </p:cxnSp>
      <p:sp>
        <p:nvSpPr>
          <p:cNvPr id="384" name="Google Shape;384;p36"/>
          <p:cNvSpPr txBox="1"/>
          <p:nvPr>
            <p:ph idx="1" type="body"/>
          </p:nvPr>
        </p:nvSpPr>
        <p:spPr>
          <a:xfrm>
            <a:off x="762000" y="2551430"/>
            <a:ext cx="5084445" cy="3590925"/>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Clr>
                <a:schemeClr val="dk1"/>
              </a:buClr>
              <a:buSzPts val="1900"/>
              <a:buFont typeface="Arial"/>
              <a:buChar char="•"/>
            </a:pPr>
            <a:r>
              <a:rPr lang="en-US" sz="1900"/>
              <a:t>Innovation Roadmap: We're dedicated to ongoing development, working to increase the capabilities and experience of users.</a:t>
            </a:r>
            <a:endParaRPr/>
          </a:p>
          <a:p>
            <a:pPr indent="-342900" lvl="0" marL="342900" rtl="0" algn="l">
              <a:lnSpc>
                <a:spcPct val="100000"/>
              </a:lnSpc>
              <a:spcBef>
                <a:spcPts val="380"/>
              </a:spcBef>
              <a:spcAft>
                <a:spcPts val="0"/>
              </a:spcAft>
              <a:buClr>
                <a:schemeClr val="dk1"/>
              </a:buClr>
              <a:buSzPts val="1900"/>
              <a:buFont typeface="Arial"/>
              <a:buChar char="•"/>
            </a:pPr>
            <a:r>
              <a:rPr lang="en-US" sz="1900"/>
              <a:t>Real-Time Capture: In the future, users may be able to utilize the camera on their device to predict traffic signs in real-time.</a:t>
            </a:r>
            <a:endParaRPr/>
          </a:p>
          <a:p>
            <a:pPr indent="-342900" lvl="0" marL="342900" rtl="0" algn="l">
              <a:lnSpc>
                <a:spcPct val="100000"/>
              </a:lnSpc>
              <a:spcBef>
                <a:spcPts val="380"/>
              </a:spcBef>
              <a:spcAft>
                <a:spcPts val="0"/>
              </a:spcAft>
              <a:buClr>
                <a:schemeClr val="dk1"/>
              </a:buClr>
              <a:buSzPts val="1900"/>
              <a:buFont typeface="Arial"/>
              <a:buChar char="•"/>
            </a:pPr>
            <a:r>
              <a:rPr lang="en-US" sz="1900"/>
              <a:t>Batch Prediction: Simplified features can enable users to upload and forecast several pictures at once.</a:t>
            </a:r>
            <a:endParaRPr sz="1900"/>
          </a:p>
        </p:txBody>
      </p:sp>
      <p:pic>
        <p:nvPicPr>
          <p:cNvPr id="385" name="Google Shape;385;p36"/>
          <p:cNvPicPr preferRelativeResize="0"/>
          <p:nvPr/>
        </p:nvPicPr>
        <p:blipFill rotWithShape="1">
          <a:blip r:embed="rId3">
            <a:alphaModFix/>
          </a:blip>
          <a:srcRect b="-3" l="21302" r="15125" t="0"/>
          <a:stretch/>
        </p:blipFill>
        <p:spPr>
          <a:xfrm>
            <a:off x="6120765" y="0"/>
            <a:ext cx="6071235" cy="68580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9" name="Shape 389"/>
        <p:cNvGrpSpPr/>
        <p:nvPr/>
      </p:nvGrpSpPr>
      <p:grpSpPr>
        <a:xfrm>
          <a:off x="0" y="0"/>
          <a:ext cx="0" cy="0"/>
          <a:chOff x="0" y="0"/>
          <a:chExt cx="0" cy="0"/>
        </a:xfrm>
      </p:grpSpPr>
      <p:sp>
        <p:nvSpPr>
          <p:cNvPr id="390" name="Google Shape;390;p37"/>
          <p:cNvSpPr/>
          <p:nvPr/>
        </p:nvSpPr>
        <p:spPr>
          <a:xfrm>
            <a:off x="-1"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391" name="Google Shape;391;p37"/>
          <p:cNvPicPr preferRelativeResize="0"/>
          <p:nvPr/>
        </p:nvPicPr>
        <p:blipFill rotWithShape="1">
          <a:blip r:embed="rId3">
            <a:alphaModFix/>
          </a:blip>
          <a:srcRect b="-1" l="0" r="243" t="0"/>
          <a:stretch/>
        </p:blipFill>
        <p:spPr>
          <a:xfrm>
            <a:off x="0" y="0"/>
            <a:ext cx="6621780" cy="6858000"/>
          </a:xfrm>
          <a:prstGeom prst="rect">
            <a:avLst/>
          </a:prstGeom>
          <a:noFill/>
          <a:ln>
            <a:noFill/>
          </a:ln>
        </p:spPr>
      </p:pic>
      <p:sp>
        <p:nvSpPr>
          <p:cNvPr id="392" name="Google Shape;392;p37"/>
          <p:cNvSpPr/>
          <p:nvPr/>
        </p:nvSpPr>
        <p:spPr>
          <a:xfrm flipH="1">
            <a:off x="5125019" y="0"/>
            <a:ext cx="7066978" cy="6858000"/>
          </a:xfrm>
          <a:prstGeom prst="rect">
            <a:avLst/>
          </a:prstGeom>
          <a:gradFill>
            <a:gsLst>
              <a:gs pos="0">
                <a:srgbClr val="FFFFFF">
                  <a:alpha val="0"/>
                </a:srgbClr>
              </a:gs>
              <a:gs pos="19000">
                <a:srgbClr val="FFFFFF">
                  <a:alpha val="37647"/>
                </a:srgbClr>
              </a:gs>
              <a:gs pos="35000">
                <a:srgbClr val="FFFFFF">
                  <a:alpha val="76862"/>
                </a:srgbClr>
              </a:gs>
              <a:gs pos="48000">
                <a:schemeClr val="lt1"/>
              </a:gs>
              <a:gs pos="100000">
                <a:schemeClr val="lt1"/>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93" name="Google Shape;393;p37"/>
          <p:cNvSpPr txBox="1"/>
          <p:nvPr/>
        </p:nvSpPr>
        <p:spPr>
          <a:xfrm>
            <a:off x="7687945" y="365125"/>
            <a:ext cx="3665855" cy="189992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None/>
            </a:pPr>
            <a:r>
              <a:rPr lang="en-US" sz="4000">
                <a:solidFill>
                  <a:schemeClr val="dk1"/>
                </a:solidFill>
                <a:latin typeface="Arial"/>
                <a:ea typeface="Arial"/>
                <a:cs typeface="Arial"/>
                <a:sym typeface="Arial"/>
              </a:rPr>
              <a:t>Conclusion</a:t>
            </a:r>
            <a:endParaRPr/>
          </a:p>
        </p:txBody>
      </p:sp>
      <p:sp>
        <p:nvSpPr>
          <p:cNvPr id="394" name="Google Shape;394;p37"/>
          <p:cNvSpPr txBox="1"/>
          <p:nvPr/>
        </p:nvSpPr>
        <p:spPr>
          <a:xfrm>
            <a:off x="6772910" y="1915160"/>
            <a:ext cx="5213985" cy="4163695"/>
          </a:xfrm>
          <a:prstGeom prst="rect">
            <a:avLst/>
          </a:prstGeom>
          <a:noFill/>
          <a:ln>
            <a:noFill/>
          </a:ln>
        </p:spPr>
        <p:txBody>
          <a:bodyPr anchorCtr="0" anchor="t" bIns="45700" lIns="91425" spcFirstLastPara="1" rIns="91425" wrap="square" tIns="45700">
            <a:normAutofit/>
          </a:bodyPr>
          <a:lstStyle/>
          <a:p>
            <a:pPr indent="-342900" lvl="0" marL="342900" marR="0" rtl="0" algn="l">
              <a:lnSpc>
                <a:spcPct val="90000"/>
              </a:lnSpc>
              <a:spcBef>
                <a:spcPts val="0"/>
              </a:spcBef>
              <a:spcAft>
                <a:spcPts val="0"/>
              </a:spcAft>
              <a:buClr>
                <a:schemeClr val="dk1"/>
              </a:buClr>
              <a:buSzPts val="1900"/>
              <a:buFont typeface="Arial"/>
              <a:buChar char="•"/>
            </a:pPr>
            <a:r>
              <a:rPr lang="en-US" sz="1900">
                <a:solidFill>
                  <a:schemeClr val="dk1"/>
                </a:solidFill>
                <a:latin typeface="Arial"/>
                <a:ea typeface="Arial"/>
                <a:cs typeface="Arial"/>
                <a:sym typeface="Arial"/>
              </a:rPr>
              <a:t>Finally, the Traffic Sign Recognition Web App combines safety and technology by precisely interpreting signs to encourage cautious driving. Our experience has helped to demystify machine learning and encourage research beyond forecasts. </a:t>
            </a:r>
            <a:endParaRPr/>
          </a:p>
          <a:p>
            <a:pPr indent="-222250" lvl="0" marL="342900" marR="0" rtl="0" algn="l">
              <a:lnSpc>
                <a:spcPct val="90000"/>
              </a:lnSpc>
              <a:spcBef>
                <a:spcPts val="600"/>
              </a:spcBef>
              <a:spcAft>
                <a:spcPts val="0"/>
              </a:spcAft>
              <a:buClr>
                <a:schemeClr val="dk1"/>
              </a:buClr>
              <a:buSzPts val="1900"/>
              <a:buFont typeface="Arial"/>
              <a:buNone/>
            </a:pPr>
            <a:r>
              <a:t/>
            </a:r>
            <a:endParaRPr sz="1900">
              <a:solidFill>
                <a:schemeClr val="dk1"/>
              </a:solidFill>
              <a:latin typeface="Arial"/>
              <a:ea typeface="Arial"/>
              <a:cs typeface="Arial"/>
              <a:sym typeface="Arial"/>
            </a:endParaRPr>
          </a:p>
          <a:p>
            <a:pPr indent="-342900" lvl="0" marL="342900" marR="0" rtl="0" algn="l">
              <a:lnSpc>
                <a:spcPct val="90000"/>
              </a:lnSpc>
              <a:spcBef>
                <a:spcPts val="600"/>
              </a:spcBef>
              <a:spcAft>
                <a:spcPts val="0"/>
              </a:spcAft>
              <a:buClr>
                <a:schemeClr val="dk1"/>
              </a:buClr>
              <a:buSzPts val="1900"/>
              <a:buFont typeface="Arial"/>
              <a:buChar char="•"/>
            </a:pPr>
            <a:r>
              <a:rPr lang="en-US" sz="1900">
                <a:solidFill>
                  <a:schemeClr val="dk1"/>
                </a:solidFill>
                <a:latin typeface="Arial"/>
                <a:ea typeface="Arial"/>
                <a:cs typeface="Arial"/>
                <a:sym typeface="Arial"/>
              </a:rPr>
              <a:t>Finally, let's not forget that the software serves as an educational portal into the field of artificial intelligence in addition to being a tool. Come celebrate with us this milestone and the app's promise to make the future safer and more informed.</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38"/>
          <p:cNvSpPr txBox="1"/>
          <p:nvPr>
            <p:ph type="title"/>
          </p:nvPr>
        </p:nvSpPr>
        <p:spPr>
          <a:xfrm>
            <a:off x="552450" y="1417649"/>
            <a:ext cx="10972800" cy="50022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2500">
                <a:solidFill>
                  <a:schemeClr val="dk1"/>
                </a:solidFill>
              </a:rPr>
              <a:t>● </a:t>
            </a:r>
            <a:r>
              <a:rPr lang="en-US" sz="2500"/>
              <a:t>Kaggle for traffic signs classification with CNN - https://www.kaggle.com/code/valentynsichkar/traffic-signs-classification-with-cnn </a:t>
            </a:r>
            <a:endParaRPr sz="2500"/>
          </a:p>
          <a:p>
            <a:pPr indent="0" lvl="0" marL="0" rtl="0" algn="l">
              <a:spcBef>
                <a:spcPts val="0"/>
              </a:spcBef>
              <a:spcAft>
                <a:spcPts val="0"/>
              </a:spcAft>
              <a:buNone/>
            </a:pPr>
            <a:r>
              <a:rPr lang="en-US" sz="2500"/>
              <a:t>● TensorFlow. (n.d.). TensorFlow Documentation. Retrieved from </a:t>
            </a:r>
            <a:endParaRPr sz="2500"/>
          </a:p>
          <a:p>
            <a:pPr indent="457200" lvl="0" marL="0" rtl="0" algn="l">
              <a:spcBef>
                <a:spcPts val="0"/>
              </a:spcBef>
              <a:spcAft>
                <a:spcPts val="0"/>
              </a:spcAft>
              <a:buNone/>
            </a:pPr>
            <a:r>
              <a:rPr lang="en-US" sz="2500"/>
              <a:t>https://www.tensorflow.org/ </a:t>
            </a:r>
            <a:endParaRPr sz="2500"/>
          </a:p>
          <a:p>
            <a:pPr indent="0" lvl="0" marL="0" rtl="0" algn="l">
              <a:spcBef>
                <a:spcPts val="0"/>
              </a:spcBef>
              <a:spcAft>
                <a:spcPts val="0"/>
              </a:spcAft>
              <a:buNone/>
            </a:pPr>
            <a:r>
              <a:rPr lang="en-US" sz="2500"/>
              <a:t>● PyTorch. (n.d.). PyTorch Documentation. Retrieved from </a:t>
            </a:r>
            <a:endParaRPr sz="2500"/>
          </a:p>
          <a:p>
            <a:pPr indent="457200" lvl="0" marL="0" rtl="0" algn="l">
              <a:spcBef>
                <a:spcPts val="0"/>
              </a:spcBef>
              <a:spcAft>
                <a:spcPts val="0"/>
              </a:spcAft>
              <a:buNone/>
            </a:pPr>
            <a:r>
              <a:rPr lang="en-US" sz="2500"/>
              <a:t>https://pytorch.org/docs/stable/index.html </a:t>
            </a:r>
            <a:endParaRPr sz="2500"/>
          </a:p>
          <a:p>
            <a:pPr indent="0" lvl="0" marL="0" rtl="0" algn="l">
              <a:spcBef>
                <a:spcPts val="0"/>
              </a:spcBef>
              <a:spcAft>
                <a:spcPts val="0"/>
              </a:spcAft>
              <a:buNone/>
            </a:pPr>
            <a:r>
              <a:rPr lang="en-US" sz="2500"/>
              <a:t>● Sklearn. (n.d.). Scikit-learn Documentation. Retrieved from </a:t>
            </a:r>
            <a:endParaRPr sz="2500"/>
          </a:p>
          <a:p>
            <a:pPr indent="457200" lvl="0" marL="0" rtl="0" algn="l">
              <a:spcBef>
                <a:spcPts val="0"/>
              </a:spcBef>
              <a:spcAft>
                <a:spcPts val="0"/>
              </a:spcAft>
              <a:buNone/>
            </a:pPr>
            <a:r>
              <a:rPr lang="en-US" sz="2500"/>
              <a:t>https://scikit-learn.org/stable/documentation.html </a:t>
            </a:r>
            <a:endParaRPr sz="2500"/>
          </a:p>
          <a:p>
            <a:pPr indent="0" lvl="0" marL="0" rtl="0" algn="l">
              <a:spcBef>
                <a:spcPts val="0"/>
              </a:spcBef>
              <a:spcAft>
                <a:spcPts val="0"/>
              </a:spcAft>
              <a:buNone/>
            </a:pPr>
            <a:r>
              <a:rPr lang="en-US" sz="2500"/>
              <a:t>● Github link: </a:t>
            </a:r>
            <a:endParaRPr sz="2500"/>
          </a:p>
          <a:p>
            <a:pPr indent="457200" lvl="0" marL="0" rtl="0" algn="l">
              <a:spcBef>
                <a:spcPts val="0"/>
              </a:spcBef>
              <a:spcAft>
                <a:spcPts val="0"/>
              </a:spcAft>
              <a:buNone/>
            </a:pPr>
            <a:r>
              <a:rPr lang="en-US" sz="2500"/>
              <a:t>https://github.com/shreyash5965/trafficsign</a:t>
            </a:r>
            <a:endParaRPr sz="2500"/>
          </a:p>
        </p:txBody>
      </p:sp>
      <p:sp>
        <p:nvSpPr>
          <p:cNvPr id="401" name="Google Shape;401;p38"/>
          <p:cNvSpPr txBox="1"/>
          <p:nvPr>
            <p:ph type="title"/>
          </p:nvPr>
        </p:nvSpPr>
        <p:spPr>
          <a:xfrm>
            <a:off x="609600" y="274638"/>
            <a:ext cx="10972800" cy="1143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References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5" name="Shape 405"/>
        <p:cNvGrpSpPr/>
        <p:nvPr/>
      </p:nvGrpSpPr>
      <p:grpSpPr>
        <a:xfrm>
          <a:off x="0" y="0"/>
          <a:ext cx="0" cy="0"/>
          <a:chOff x="0" y="0"/>
          <a:chExt cx="0" cy="0"/>
        </a:xfrm>
      </p:grpSpPr>
      <p:sp>
        <p:nvSpPr>
          <p:cNvPr id="406" name="Google Shape;406;p39"/>
          <p:cNvSpPr/>
          <p:nvPr/>
        </p:nvSpPr>
        <p:spPr>
          <a:xfrm>
            <a:off x="0" y="0"/>
            <a:ext cx="12192000" cy="6858000"/>
          </a:xfrm>
          <a:prstGeom prst="rect">
            <a:avLst/>
          </a:prstGeom>
          <a:solidFill>
            <a:srgbClr val="6B281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07" name="Google Shape;407;p39"/>
          <p:cNvSpPr/>
          <p:nvPr/>
        </p:nvSpPr>
        <p:spPr>
          <a:xfrm>
            <a:off x="477012" y="480060"/>
            <a:ext cx="11237976" cy="589788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A person holding an object&#10;&#10;Description automatically generated" id="408" name="Google Shape;408;p39"/>
          <p:cNvPicPr preferRelativeResize="0"/>
          <p:nvPr/>
        </p:nvPicPr>
        <p:blipFill rotWithShape="1">
          <a:blip r:embed="rId3">
            <a:alphaModFix/>
          </a:blip>
          <a:srcRect b="0" l="0" r="0" t="0"/>
          <a:stretch/>
        </p:blipFill>
        <p:spPr>
          <a:xfrm>
            <a:off x="1810565" y="643467"/>
            <a:ext cx="8570870" cy="557106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2" name="Shape 412"/>
        <p:cNvGrpSpPr/>
        <p:nvPr/>
      </p:nvGrpSpPr>
      <p:grpSpPr>
        <a:xfrm>
          <a:off x="0" y="0"/>
          <a:ext cx="0" cy="0"/>
          <a:chOff x="0" y="0"/>
          <a:chExt cx="0" cy="0"/>
        </a:xfrm>
      </p:grpSpPr>
      <p:cxnSp>
        <p:nvCxnSpPr>
          <p:cNvPr id="413" name="Google Shape;413;p40"/>
          <p:cNvCxnSpPr/>
          <p:nvPr/>
        </p:nvCxnSpPr>
        <p:spPr>
          <a:xfrm>
            <a:off x="3738202" y="1570814"/>
            <a:ext cx="0" cy="3710227"/>
          </a:xfrm>
          <a:prstGeom prst="straightConnector1">
            <a:avLst/>
          </a:prstGeom>
          <a:noFill/>
          <a:ln cap="flat" cmpd="sng" w="19050">
            <a:solidFill>
              <a:srgbClr val="F11414"/>
            </a:solidFill>
            <a:prstDash val="solid"/>
            <a:miter lim="800000"/>
            <a:headEnd len="sm" w="sm" type="none"/>
            <a:tailEnd len="sm" w="sm" type="none"/>
          </a:ln>
        </p:spPr>
      </p:cxnSp>
      <p:pic>
        <p:nvPicPr>
          <p:cNvPr descr="A red text on a black background&#10;&#10;Description automatically generated" id="414" name="Google Shape;414;p40"/>
          <p:cNvPicPr preferRelativeResize="0"/>
          <p:nvPr/>
        </p:nvPicPr>
        <p:blipFill rotWithShape="1">
          <a:blip r:embed="rId3">
            <a:alphaModFix/>
          </a:blip>
          <a:srcRect b="0" l="0" r="0" t="0"/>
          <a:stretch/>
        </p:blipFill>
        <p:spPr>
          <a:xfrm>
            <a:off x="4061860" y="1980239"/>
            <a:ext cx="7009396" cy="28913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grpSp>
        <p:nvGrpSpPr>
          <p:cNvPr id="112" name="Google Shape;112;p16"/>
          <p:cNvGrpSpPr/>
          <p:nvPr/>
        </p:nvGrpSpPr>
        <p:grpSpPr>
          <a:xfrm>
            <a:off x="1410335" y="3543300"/>
            <a:ext cx="9370695" cy="2772410"/>
            <a:chOff x="1057887" y="2312159"/>
            <a:chExt cx="7028225" cy="2424441"/>
          </a:xfrm>
        </p:grpSpPr>
        <p:grpSp>
          <p:nvGrpSpPr>
            <p:cNvPr id="113" name="Google Shape;113;p16"/>
            <p:cNvGrpSpPr/>
            <p:nvPr/>
          </p:nvGrpSpPr>
          <p:grpSpPr>
            <a:xfrm>
              <a:off x="6249846" y="2783965"/>
              <a:ext cx="1836266" cy="1071825"/>
              <a:chOff x="6249846" y="2783965"/>
              <a:chExt cx="1836266" cy="1071825"/>
            </a:xfrm>
          </p:grpSpPr>
          <p:sp>
            <p:nvSpPr>
              <p:cNvPr id="114" name="Google Shape;114;p16"/>
              <p:cNvSpPr/>
              <p:nvPr/>
            </p:nvSpPr>
            <p:spPr>
              <a:xfrm flipH="1">
                <a:off x="6249846" y="2895452"/>
                <a:ext cx="1773716" cy="960338"/>
              </a:xfrm>
              <a:custGeom>
                <a:rect b="b" l="l" r="r" t="t"/>
                <a:pathLst>
                  <a:path extrusionOk="0" h="12697" w="23451">
                    <a:moveTo>
                      <a:pt x="0" y="1"/>
                    </a:moveTo>
                    <a:lnTo>
                      <a:pt x="0" y="7554"/>
                    </a:lnTo>
                    <a:cubicBezTo>
                      <a:pt x="0" y="7913"/>
                      <a:pt x="288" y="8213"/>
                      <a:pt x="648" y="8213"/>
                    </a:cubicBezTo>
                    <a:lnTo>
                      <a:pt x="22143" y="8213"/>
                    </a:lnTo>
                    <a:lnTo>
                      <a:pt x="22143" y="12697"/>
                    </a:lnTo>
                    <a:lnTo>
                      <a:pt x="23450" y="12697"/>
                    </a:lnTo>
                    <a:lnTo>
                      <a:pt x="23450" y="7554"/>
                    </a:lnTo>
                    <a:cubicBezTo>
                      <a:pt x="23450" y="7194"/>
                      <a:pt x="23162" y="6906"/>
                      <a:pt x="22803" y="6906"/>
                    </a:cubicBezTo>
                    <a:lnTo>
                      <a:pt x="1307" y="6906"/>
                    </a:lnTo>
                    <a:lnTo>
                      <a:pt x="1307" y="1"/>
                    </a:ln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sp>
            <p:nvSpPr>
              <p:cNvPr id="115" name="Google Shape;115;p16"/>
              <p:cNvSpPr/>
              <p:nvPr/>
            </p:nvSpPr>
            <p:spPr>
              <a:xfrm flipH="1">
                <a:off x="7862989" y="2783965"/>
                <a:ext cx="223123" cy="223123"/>
              </a:xfrm>
              <a:custGeom>
                <a:rect b="b" l="l" r="r" t="t"/>
                <a:pathLst>
                  <a:path extrusionOk="0" h="2950" w="2950">
                    <a:moveTo>
                      <a:pt x="1475" y="0"/>
                    </a:moveTo>
                    <a:cubicBezTo>
                      <a:pt x="659" y="0"/>
                      <a:pt x="0" y="660"/>
                      <a:pt x="0" y="1475"/>
                    </a:cubicBezTo>
                    <a:cubicBezTo>
                      <a:pt x="0" y="2290"/>
                      <a:pt x="659" y="2950"/>
                      <a:pt x="1475" y="2950"/>
                    </a:cubicBezTo>
                    <a:cubicBezTo>
                      <a:pt x="2290" y="2950"/>
                      <a:pt x="2949" y="2290"/>
                      <a:pt x="2949" y="1475"/>
                    </a:cubicBezTo>
                    <a:cubicBezTo>
                      <a:pt x="2949" y="660"/>
                      <a:pt x="2290" y="0"/>
                      <a:pt x="1475" y="0"/>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sp>
            <p:nvSpPr>
              <p:cNvPr id="116" name="Google Shape;116;p16"/>
              <p:cNvSpPr/>
              <p:nvPr/>
            </p:nvSpPr>
            <p:spPr>
              <a:xfrm flipH="1">
                <a:off x="7890218" y="2811118"/>
                <a:ext cx="167834" cy="168742"/>
              </a:xfrm>
              <a:custGeom>
                <a:rect b="b" l="l" r="r" t="t"/>
                <a:pathLst>
                  <a:path extrusionOk="0" h="2231" w="2219">
                    <a:moveTo>
                      <a:pt x="1104" y="1"/>
                    </a:moveTo>
                    <a:cubicBezTo>
                      <a:pt x="492" y="1"/>
                      <a:pt x="1" y="505"/>
                      <a:pt x="1" y="1116"/>
                    </a:cubicBezTo>
                    <a:cubicBezTo>
                      <a:pt x="1" y="1727"/>
                      <a:pt x="492" y="2231"/>
                      <a:pt x="1104" y="2231"/>
                    </a:cubicBezTo>
                    <a:cubicBezTo>
                      <a:pt x="1715" y="2231"/>
                      <a:pt x="2219" y="1727"/>
                      <a:pt x="2219" y="1116"/>
                    </a:cubicBezTo>
                    <a:cubicBezTo>
                      <a:pt x="2219" y="505"/>
                      <a:pt x="1715" y="1"/>
                      <a:pt x="1104" y="1"/>
                    </a:cubicBez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grpSp>
        <p:grpSp>
          <p:nvGrpSpPr>
            <p:cNvPr id="117" name="Google Shape;117;p16"/>
            <p:cNvGrpSpPr/>
            <p:nvPr/>
          </p:nvGrpSpPr>
          <p:grpSpPr>
            <a:xfrm>
              <a:off x="4911575" y="2312159"/>
              <a:ext cx="1484180" cy="1433446"/>
              <a:chOff x="4927218" y="2369495"/>
              <a:chExt cx="1552002" cy="1498951"/>
            </a:xfrm>
          </p:grpSpPr>
          <p:grpSp>
            <p:nvGrpSpPr>
              <p:cNvPr id="118" name="Google Shape;118;p16"/>
              <p:cNvGrpSpPr/>
              <p:nvPr/>
            </p:nvGrpSpPr>
            <p:grpSpPr>
              <a:xfrm>
                <a:off x="6223118" y="2369495"/>
                <a:ext cx="256102" cy="234272"/>
                <a:chOff x="6156018" y="2352808"/>
                <a:chExt cx="256102" cy="234272"/>
              </a:xfrm>
            </p:grpSpPr>
            <p:sp>
              <p:nvSpPr>
                <p:cNvPr id="119" name="Google Shape;119;p16"/>
                <p:cNvSpPr/>
                <p:nvPr/>
              </p:nvSpPr>
              <p:spPr>
                <a:xfrm>
                  <a:off x="6156018" y="2352808"/>
                  <a:ext cx="256102" cy="234272"/>
                </a:xfrm>
                <a:custGeom>
                  <a:rect b="b" l="l" r="r" t="t"/>
                  <a:pathLst>
                    <a:path extrusionOk="0" h="2962" w="3238">
                      <a:moveTo>
                        <a:pt x="1619" y="0"/>
                      </a:moveTo>
                      <a:cubicBezTo>
                        <a:pt x="1241" y="0"/>
                        <a:pt x="864" y="144"/>
                        <a:pt x="576" y="432"/>
                      </a:cubicBezTo>
                      <a:cubicBezTo>
                        <a:pt x="0" y="1008"/>
                        <a:pt x="0" y="1943"/>
                        <a:pt x="576" y="2530"/>
                      </a:cubicBezTo>
                      <a:cubicBezTo>
                        <a:pt x="864" y="2818"/>
                        <a:pt x="1241" y="2962"/>
                        <a:pt x="1619" y="2962"/>
                      </a:cubicBezTo>
                      <a:cubicBezTo>
                        <a:pt x="1997" y="2962"/>
                        <a:pt x="2374" y="2818"/>
                        <a:pt x="2662" y="2530"/>
                      </a:cubicBezTo>
                      <a:cubicBezTo>
                        <a:pt x="3237" y="1943"/>
                        <a:pt x="3237" y="1008"/>
                        <a:pt x="2662" y="432"/>
                      </a:cubicBezTo>
                      <a:cubicBezTo>
                        <a:pt x="2374" y="144"/>
                        <a:pt x="1997" y="0"/>
                        <a:pt x="1619" y="0"/>
                      </a:cubicBezTo>
                      <a:close/>
                    </a:path>
                  </a:pathLst>
                </a:custGeom>
                <a:solidFill>
                  <a:schemeClr val="accent6"/>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sp>
              <p:nvSpPr>
                <p:cNvPr id="120" name="Google Shape;120;p16"/>
                <p:cNvSpPr/>
                <p:nvPr/>
              </p:nvSpPr>
              <p:spPr>
                <a:xfrm>
                  <a:off x="6187339" y="2382231"/>
                  <a:ext cx="193460" cy="175506"/>
                </a:xfrm>
                <a:custGeom>
                  <a:rect b="b" l="l" r="r" t="t"/>
                  <a:pathLst>
                    <a:path extrusionOk="0" h="2219" w="2446">
                      <a:moveTo>
                        <a:pt x="1221" y="0"/>
                      </a:moveTo>
                      <a:cubicBezTo>
                        <a:pt x="938" y="0"/>
                        <a:pt x="653" y="108"/>
                        <a:pt x="432" y="324"/>
                      </a:cubicBezTo>
                      <a:cubicBezTo>
                        <a:pt x="0" y="755"/>
                        <a:pt x="0" y="1463"/>
                        <a:pt x="432" y="1894"/>
                      </a:cubicBezTo>
                      <a:cubicBezTo>
                        <a:pt x="653" y="2110"/>
                        <a:pt x="938" y="2218"/>
                        <a:pt x="1221" y="2218"/>
                      </a:cubicBezTo>
                      <a:cubicBezTo>
                        <a:pt x="1505" y="2218"/>
                        <a:pt x="1786" y="2110"/>
                        <a:pt x="2002" y="1894"/>
                      </a:cubicBezTo>
                      <a:cubicBezTo>
                        <a:pt x="2446" y="1463"/>
                        <a:pt x="2446" y="755"/>
                        <a:pt x="2002" y="324"/>
                      </a:cubicBezTo>
                      <a:cubicBezTo>
                        <a:pt x="1786" y="108"/>
                        <a:pt x="1505" y="0"/>
                        <a:pt x="1221" y="0"/>
                      </a:cubicBez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grpSp>
          <p:sp>
            <p:nvSpPr>
              <p:cNvPr id="121" name="Google Shape;121;p16"/>
              <p:cNvSpPr/>
              <p:nvPr/>
            </p:nvSpPr>
            <p:spPr>
              <a:xfrm>
                <a:off x="4927218" y="2573868"/>
                <a:ext cx="1423916" cy="1294578"/>
              </a:xfrm>
              <a:custGeom>
                <a:rect b="b" l="l" r="r" t="t"/>
                <a:pathLst>
                  <a:path extrusionOk="0" h="51043" w="58220">
                    <a:moveTo>
                      <a:pt x="58220" y="0"/>
                    </a:moveTo>
                    <a:lnTo>
                      <a:pt x="58220" y="22282"/>
                    </a:lnTo>
                    <a:lnTo>
                      <a:pt x="0" y="22282"/>
                    </a:lnTo>
                    <a:lnTo>
                      <a:pt x="0" y="38875"/>
                    </a:lnTo>
                    <a:lnTo>
                      <a:pt x="22330" y="38841"/>
                    </a:lnTo>
                    <a:lnTo>
                      <a:pt x="22222" y="51043"/>
                    </a:lnTo>
                  </a:path>
                </a:pathLst>
              </a:custGeom>
              <a:noFill/>
              <a:ln cap="flat" cmpd="sng" w="114300">
                <a:solidFill>
                  <a:schemeClr val="accent6"/>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nvGrpSpPr>
            <p:cNvPr id="122" name="Google Shape;122;p16"/>
            <p:cNvGrpSpPr/>
            <p:nvPr/>
          </p:nvGrpSpPr>
          <p:grpSpPr>
            <a:xfrm>
              <a:off x="2747759" y="2317717"/>
              <a:ext cx="1516001" cy="1427892"/>
              <a:chOff x="2664522" y="2375308"/>
              <a:chExt cx="1585278" cy="1493142"/>
            </a:xfrm>
          </p:grpSpPr>
          <p:sp>
            <p:nvSpPr>
              <p:cNvPr id="123" name="Google Shape;123;p16"/>
              <p:cNvSpPr/>
              <p:nvPr/>
            </p:nvSpPr>
            <p:spPr>
              <a:xfrm>
                <a:off x="2664522" y="2375308"/>
                <a:ext cx="257051" cy="233323"/>
              </a:xfrm>
              <a:custGeom>
                <a:rect b="b" l="l" r="r" t="t"/>
                <a:pathLst>
                  <a:path extrusionOk="0" h="2950" w="3250">
                    <a:moveTo>
                      <a:pt x="1609" y="1"/>
                    </a:moveTo>
                    <a:cubicBezTo>
                      <a:pt x="945" y="1"/>
                      <a:pt x="344" y="458"/>
                      <a:pt x="181" y="1133"/>
                    </a:cubicBezTo>
                    <a:cubicBezTo>
                      <a:pt x="1" y="1924"/>
                      <a:pt x="480" y="2728"/>
                      <a:pt x="1283" y="2908"/>
                    </a:cubicBezTo>
                    <a:cubicBezTo>
                      <a:pt x="1399" y="2936"/>
                      <a:pt x="1515" y="2949"/>
                      <a:pt x="1629" y="2949"/>
                    </a:cubicBezTo>
                    <a:cubicBezTo>
                      <a:pt x="2294" y="2949"/>
                      <a:pt x="2894" y="2492"/>
                      <a:pt x="3058" y="1817"/>
                    </a:cubicBezTo>
                    <a:cubicBezTo>
                      <a:pt x="3250" y="1025"/>
                      <a:pt x="2758" y="222"/>
                      <a:pt x="1955" y="42"/>
                    </a:cubicBezTo>
                    <a:cubicBezTo>
                      <a:pt x="1839" y="14"/>
                      <a:pt x="1723" y="1"/>
                      <a:pt x="1609" y="1"/>
                    </a:cubicBezTo>
                    <a:close/>
                  </a:path>
                </a:pathLst>
              </a:custGeom>
              <a:solidFill>
                <a:srgbClr val="F6B26B"/>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sp>
            <p:nvSpPr>
              <p:cNvPr id="124" name="Google Shape;124;p16"/>
              <p:cNvSpPr/>
              <p:nvPr/>
            </p:nvSpPr>
            <p:spPr>
              <a:xfrm>
                <a:off x="2695843" y="2404019"/>
                <a:ext cx="193539" cy="175902"/>
              </a:xfrm>
              <a:custGeom>
                <a:rect b="b" l="l" r="r" t="t"/>
                <a:pathLst>
                  <a:path extrusionOk="0" h="2224" w="2447">
                    <a:moveTo>
                      <a:pt x="1232" y="0"/>
                    </a:moveTo>
                    <a:cubicBezTo>
                      <a:pt x="721" y="0"/>
                      <a:pt x="258" y="348"/>
                      <a:pt x="144" y="866"/>
                    </a:cubicBezTo>
                    <a:cubicBezTo>
                      <a:pt x="0" y="1454"/>
                      <a:pt x="372" y="2053"/>
                      <a:pt x="971" y="2197"/>
                    </a:cubicBezTo>
                    <a:cubicBezTo>
                      <a:pt x="1053" y="2215"/>
                      <a:pt x="1134" y="2223"/>
                      <a:pt x="1215" y="2223"/>
                    </a:cubicBezTo>
                    <a:cubicBezTo>
                      <a:pt x="1725" y="2223"/>
                      <a:pt x="2188" y="1876"/>
                      <a:pt x="2302" y="1358"/>
                    </a:cubicBezTo>
                    <a:cubicBezTo>
                      <a:pt x="2446" y="770"/>
                      <a:pt x="2074" y="171"/>
                      <a:pt x="1475" y="27"/>
                    </a:cubicBezTo>
                    <a:cubicBezTo>
                      <a:pt x="1393" y="9"/>
                      <a:pt x="1312" y="0"/>
                      <a:pt x="1232" y="0"/>
                    </a:cubicBez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sp>
            <p:nvSpPr>
              <p:cNvPr id="125" name="Google Shape;125;p16"/>
              <p:cNvSpPr/>
              <p:nvPr/>
            </p:nvSpPr>
            <p:spPr>
              <a:xfrm>
                <a:off x="2794300" y="2585750"/>
                <a:ext cx="1455500" cy="1282700"/>
              </a:xfrm>
              <a:custGeom>
                <a:rect b="b" l="l" r="r" t="t"/>
                <a:pathLst>
                  <a:path extrusionOk="0" h="51308" w="58220">
                    <a:moveTo>
                      <a:pt x="14" y="0"/>
                    </a:moveTo>
                    <a:lnTo>
                      <a:pt x="0" y="22547"/>
                    </a:lnTo>
                    <a:lnTo>
                      <a:pt x="58220" y="22547"/>
                    </a:lnTo>
                    <a:lnTo>
                      <a:pt x="58220" y="39140"/>
                    </a:lnTo>
                    <a:lnTo>
                      <a:pt x="35890" y="39106"/>
                    </a:lnTo>
                    <a:lnTo>
                      <a:pt x="35998" y="51308"/>
                    </a:lnTo>
                  </a:path>
                </a:pathLst>
              </a:custGeom>
              <a:noFill/>
              <a:ln cap="flat" cmpd="sng" w="114300">
                <a:solidFill>
                  <a:srgbClr val="F6B26B"/>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nvGrpSpPr>
            <p:cNvPr id="126" name="Google Shape;126;p16"/>
            <p:cNvGrpSpPr/>
            <p:nvPr/>
          </p:nvGrpSpPr>
          <p:grpSpPr>
            <a:xfrm>
              <a:off x="1057887" y="2783965"/>
              <a:ext cx="1836267" cy="1071825"/>
              <a:chOff x="1057887" y="2783965"/>
              <a:chExt cx="1836267" cy="1071825"/>
            </a:xfrm>
          </p:grpSpPr>
          <p:sp>
            <p:nvSpPr>
              <p:cNvPr id="127" name="Google Shape;127;p16"/>
              <p:cNvSpPr/>
              <p:nvPr/>
            </p:nvSpPr>
            <p:spPr>
              <a:xfrm>
                <a:off x="1120438" y="2895452"/>
                <a:ext cx="1773716" cy="960338"/>
              </a:xfrm>
              <a:custGeom>
                <a:rect b="b" l="l" r="r" t="t"/>
                <a:pathLst>
                  <a:path extrusionOk="0" h="12697" w="23451">
                    <a:moveTo>
                      <a:pt x="0" y="1"/>
                    </a:moveTo>
                    <a:lnTo>
                      <a:pt x="0" y="7554"/>
                    </a:lnTo>
                    <a:cubicBezTo>
                      <a:pt x="0" y="7913"/>
                      <a:pt x="288" y="8213"/>
                      <a:pt x="648" y="8213"/>
                    </a:cubicBezTo>
                    <a:lnTo>
                      <a:pt x="22143" y="8213"/>
                    </a:lnTo>
                    <a:lnTo>
                      <a:pt x="22143" y="12697"/>
                    </a:lnTo>
                    <a:lnTo>
                      <a:pt x="23450" y="12697"/>
                    </a:lnTo>
                    <a:lnTo>
                      <a:pt x="23450" y="7554"/>
                    </a:lnTo>
                    <a:cubicBezTo>
                      <a:pt x="23450" y="7194"/>
                      <a:pt x="23162" y="6906"/>
                      <a:pt x="22803" y="6906"/>
                    </a:cubicBezTo>
                    <a:lnTo>
                      <a:pt x="1307" y="6906"/>
                    </a:lnTo>
                    <a:lnTo>
                      <a:pt x="1307" y="1"/>
                    </a:ln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sp>
            <p:nvSpPr>
              <p:cNvPr id="128" name="Google Shape;128;p16"/>
              <p:cNvSpPr/>
              <p:nvPr/>
            </p:nvSpPr>
            <p:spPr>
              <a:xfrm>
                <a:off x="1057887" y="2783965"/>
                <a:ext cx="223123" cy="223123"/>
              </a:xfrm>
              <a:custGeom>
                <a:rect b="b" l="l" r="r" t="t"/>
                <a:pathLst>
                  <a:path extrusionOk="0" h="2950" w="2950">
                    <a:moveTo>
                      <a:pt x="1475" y="0"/>
                    </a:moveTo>
                    <a:cubicBezTo>
                      <a:pt x="659" y="0"/>
                      <a:pt x="0" y="660"/>
                      <a:pt x="0" y="1475"/>
                    </a:cubicBezTo>
                    <a:cubicBezTo>
                      <a:pt x="0" y="2290"/>
                      <a:pt x="659" y="2950"/>
                      <a:pt x="1475" y="2950"/>
                    </a:cubicBezTo>
                    <a:cubicBezTo>
                      <a:pt x="2290" y="2950"/>
                      <a:pt x="2949" y="2290"/>
                      <a:pt x="2949" y="1475"/>
                    </a:cubicBezTo>
                    <a:cubicBezTo>
                      <a:pt x="2949" y="660"/>
                      <a:pt x="2290" y="0"/>
                      <a:pt x="1475" y="0"/>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sp>
            <p:nvSpPr>
              <p:cNvPr id="129" name="Google Shape;129;p16"/>
              <p:cNvSpPr/>
              <p:nvPr/>
            </p:nvSpPr>
            <p:spPr>
              <a:xfrm>
                <a:off x="1085948" y="2811118"/>
                <a:ext cx="167834" cy="168742"/>
              </a:xfrm>
              <a:custGeom>
                <a:rect b="b" l="l" r="r" t="t"/>
                <a:pathLst>
                  <a:path extrusionOk="0" h="2231" w="2219">
                    <a:moveTo>
                      <a:pt x="1104" y="1"/>
                    </a:moveTo>
                    <a:cubicBezTo>
                      <a:pt x="492" y="1"/>
                      <a:pt x="1" y="505"/>
                      <a:pt x="1" y="1116"/>
                    </a:cubicBezTo>
                    <a:cubicBezTo>
                      <a:pt x="1" y="1727"/>
                      <a:pt x="492" y="2231"/>
                      <a:pt x="1104" y="2231"/>
                    </a:cubicBezTo>
                    <a:cubicBezTo>
                      <a:pt x="1715" y="2231"/>
                      <a:pt x="2219" y="1727"/>
                      <a:pt x="2219" y="1116"/>
                    </a:cubicBezTo>
                    <a:cubicBezTo>
                      <a:pt x="2219" y="505"/>
                      <a:pt x="1715" y="1"/>
                      <a:pt x="1104" y="1"/>
                    </a:cubicBez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grpSp>
        <p:sp>
          <p:nvSpPr>
            <p:cNvPr id="130" name="Google Shape;130;p16"/>
            <p:cNvSpPr/>
            <p:nvPr/>
          </p:nvSpPr>
          <p:spPr>
            <a:xfrm rot="-5400000">
              <a:off x="4052766" y="1962500"/>
              <a:ext cx="1058700" cy="4489500"/>
            </a:xfrm>
            <a:prstGeom prst="roundRect">
              <a:avLst>
                <a:gd fmla="val 39287" name="adj"/>
              </a:avLst>
            </a:prstGeom>
            <a:solidFill>
              <a:srgbClr val="434343"/>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sp>
          <p:nvSpPr>
            <p:cNvPr id="131" name="Google Shape;131;p16"/>
            <p:cNvSpPr/>
            <p:nvPr/>
          </p:nvSpPr>
          <p:spPr>
            <a:xfrm rot="-5400000">
              <a:off x="2512456" y="3858520"/>
              <a:ext cx="697500" cy="697500"/>
            </a:xfrm>
            <a:prstGeom prst="ellipse">
              <a:avLst/>
            </a:prstGeom>
            <a:solidFill>
              <a:schemeClr val="lt2"/>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sp>
          <p:nvSpPr>
            <p:cNvPr id="132" name="Google Shape;132;p16"/>
            <p:cNvSpPr/>
            <p:nvPr/>
          </p:nvSpPr>
          <p:spPr>
            <a:xfrm rot="-5400000">
              <a:off x="3372920" y="3858520"/>
              <a:ext cx="697500" cy="697500"/>
            </a:xfrm>
            <a:prstGeom prst="ellipse">
              <a:avLst/>
            </a:prstGeom>
            <a:solidFill>
              <a:srgbClr val="F6B26B"/>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sp>
          <p:nvSpPr>
            <p:cNvPr id="133" name="Google Shape;133;p16"/>
            <p:cNvSpPr/>
            <p:nvPr/>
          </p:nvSpPr>
          <p:spPr>
            <a:xfrm rot="-5400000">
              <a:off x="4233384" y="3858520"/>
              <a:ext cx="697500" cy="697500"/>
            </a:xfrm>
            <a:prstGeom prst="ellipse">
              <a:avLst/>
            </a:prstGeom>
            <a:solidFill>
              <a:schemeClr val="accent1"/>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sp>
          <p:nvSpPr>
            <p:cNvPr id="134" name="Google Shape;134;p16"/>
            <p:cNvSpPr/>
            <p:nvPr/>
          </p:nvSpPr>
          <p:spPr>
            <a:xfrm rot="-5400000">
              <a:off x="5093845" y="3858520"/>
              <a:ext cx="697500" cy="697500"/>
            </a:xfrm>
            <a:prstGeom prst="ellipse">
              <a:avLst/>
            </a:prstGeom>
            <a:solidFill>
              <a:schemeClr val="accent6"/>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sp>
          <p:nvSpPr>
            <p:cNvPr id="135" name="Google Shape;135;p16"/>
            <p:cNvSpPr/>
            <p:nvPr/>
          </p:nvSpPr>
          <p:spPr>
            <a:xfrm rot="-5400000">
              <a:off x="5954309" y="3858520"/>
              <a:ext cx="697500" cy="697500"/>
            </a:xfrm>
            <a:prstGeom prst="ellipse">
              <a:avLst/>
            </a:prstGeom>
            <a:solidFill>
              <a:schemeClr val="accent2"/>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grpSp>
          <p:nvGrpSpPr>
            <p:cNvPr id="136" name="Google Shape;136;p16"/>
            <p:cNvGrpSpPr/>
            <p:nvPr/>
          </p:nvGrpSpPr>
          <p:grpSpPr>
            <a:xfrm>
              <a:off x="4455223" y="2315732"/>
              <a:ext cx="253911" cy="1362168"/>
              <a:chOff x="4455223" y="2315732"/>
              <a:chExt cx="253911" cy="1362168"/>
            </a:xfrm>
          </p:grpSpPr>
          <p:cxnSp>
            <p:nvCxnSpPr>
              <p:cNvPr id="137" name="Google Shape;137;p16"/>
              <p:cNvCxnSpPr>
                <a:endCxn id="130" idx="3"/>
              </p:cNvCxnSpPr>
              <p:nvPr/>
            </p:nvCxnSpPr>
            <p:spPr>
              <a:xfrm flipH="1" rot="-5400000">
                <a:off x="3990516" y="3086300"/>
                <a:ext cx="1182600" cy="600"/>
              </a:xfrm>
              <a:prstGeom prst="bentConnector3">
                <a:avLst>
                  <a:gd fmla="val 50002" name="adj1"/>
                </a:avLst>
              </a:prstGeom>
              <a:noFill/>
              <a:ln cap="flat" cmpd="sng" w="114300">
                <a:solidFill>
                  <a:schemeClr val="accent1"/>
                </a:solidFill>
                <a:prstDash val="solid"/>
                <a:round/>
                <a:headEnd len="sm" w="sm" type="none"/>
                <a:tailEnd len="sm" w="sm" type="none"/>
              </a:ln>
            </p:spPr>
          </p:cxnSp>
          <p:sp>
            <p:nvSpPr>
              <p:cNvPr id="138" name="Google Shape;138;p16"/>
              <p:cNvSpPr/>
              <p:nvPr/>
            </p:nvSpPr>
            <p:spPr>
              <a:xfrm>
                <a:off x="4455223" y="2315732"/>
                <a:ext cx="253911" cy="223807"/>
              </a:xfrm>
              <a:custGeom>
                <a:rect b="b" l="l" r="r" t="t"/>
                <a:pathLst>
                  <a:path extrusionOk="0" h="2959" w="3357">
                    <a:moveTo>
                      <a:pt x="1668" y="1"/>
                    </a:moveTo>
                    <a:cubicBezTo>
                      <a:pt x="1480" y="1"/>
                      <a:pt x="1288" y="37"/>
                      <a:pt x="1103" y="113"/>
                    </a:cubicBezTo>
                    <a:cubicBezTo>
                      <a:pt x="360" y="425"/>
                      <a:pt x="0" y="1300"/>
                      <a:pt x="312" y="2043"/>
                    </a:cubicBezTo>
                    <a:cubicBezTo>
                      <a:pt x="547" y="2614"/>
                      <a:pt x="1098" y="2959"/>
                      <a:pt x="1679" y="2959"/>
                    </a:cubicBezTo>
                    <a:cubicBezTo>
                      <a:pt x="1866" y="2959"/>
                      <a:pt x="2057" y="2923"/>
                      <a:pt x="2242" y="2846"/>
                    </a:cubicBezTo>
                    <a:cubicBezTo>
                      <a:pt x="2997" y="2523"/>
                      <a:pt x="3357" y="1660"/>
                      <a:pt x="3033" y="904"/>
                    </a:cubicBezTo>
                    <a:cubicBezTo>
                      <a:pt x="2798" y="343"/>
                      <a:pt x="2248" y="1"/>
                      <a:pt x="1668" y="1"/>
                    </a:cubicBezTo>
                    <a:close/>
                  </a:path>
                </a:pathLst>
              </a:custGeom>
              <a:solidFill>
                <a:schemeClr val="accent1"/>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sp>
            <p:nvSpPr>
              <p:cNvPr id="139" name="Google Shape;139;p16"/>
              <p:cNvSpPr/>
              <p:nvPr/>
            </p:nvSpPr>
            <p:spPr>
              <a:xfrm>
                <a:off x="4486007" y="2343113"/>
                <a:ext cx="191435" cy="168139"/>
              </a:xfrm>
              <a:custGeom>
                <a:rect b="b" l="l" r="r" t="t"/>
                <a:pathLst>
                  <a:path extrusionOk="0" h="2223" w="2531">
                    <a:moveTo>
                      <a:pt x="1263" y="1"/>
                    </a:moveTo>
                    <a:cubicBezTo>
                      <a:pt x="1100" y="1"/>
                      <a:pt x="935" y="36"/>
                      <a:pt x="780" y="111"/>
                    </a:cubicBezTo>
                    <a:cubicBezTo>
                      <a:pt x="229" y="386"/>
                      <a:pt x="1" y="1046"/>
                      <a:pt x="265" y="1597"/>
                    </a:cubicBezTo>
                    <a:cubicBezTo>
                      <a:pt x="463" y="1993"/>
                      <a:pt x="858" y="2222"/>
                      <a:pt x="1270" y="2222"/>
                    </a:cubicBezTo>
                    <a:cubicBezTo>
                      <a:pt x="1432" y="2222"/>
                      <a:pt x="1596" y="2187"/>
                      <a:pt x="1751" y="2113"/>
                    </a:cubicBezTo>
                    <a:cubicBezTo>
                      <a:pt x="2303" y="1849"/>
                      <a:pt x="2530" y="1178"/>
                      <a:pt x="2267" y="626"/>
                    </a:cubicBezTo>
                    <a:cubicBezTo>
                      <a:pt x="2077" y="230"/>
                      <a:pt x="1678" y="1"/>
                      <a:pt x="1263" y="1"/>
                    </a:cubicBez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grpSp>
      </p:grpSp>
      <p:sp>
        <p:nvSpPr>
          <p:cNvPr id="140" name="Google Shape;140;p16"/>
          <p:cNvSpPr txBox="1"/>
          <p:nvPr>
            <p:ph type="title"/>
          </p:nvPr>
        </p:nvSpPr>
        <p:spPr>
          <a:xfrm>
            <a:off x="609600" y="103498"/>
            <a:ext cx="10972800" cy="531600"/>
          </a:xfrm>
          <a:prstGeom prst="rect">
            <a:avLst/>
          </a:prstGeom>
          <a:noFill/>
          <a:ln>
            <a:noFill/>
          </a:ln>
        </p:spPr>
        <p:txBody>
          <a:bodyPr anchorCtr="0" anchor="t" bIns="121900" lIns="121900" spcFirstLastPara="1" rIns="121900" wrap="square" tIns="121900">
            <a:noAutofit/>
          </a:bodyPr>
          <a:lstStyle/>
          <a:p>
            <a:pPr indent="0" lvl="0" marL="0" rtl="0" algn="ctr">
              <a:lnSpc>
                <a:spcPct val="100000"/>
              </a:lnSpc>
              <a:spcBef>
                <a:spcPts val="0"/>
              </a:spcBef>
              <a:spcAft>
                <a:spcPts val="0"/>
              </a:spcAft>
              <a:buClr>
                <a:schemeClr val="dk2"/>
              </a:buClr>
              <a:buSzPts val="4000"/>
              <a:buFont typeface="Arial"/>
              <a:buNone/>
            </a:pPr>
            <a:r>
              <a:rPr lang="en-US" sz="4000"/>
              <a:t>Waterfall Methodology</a:t>
            </a:r>
            <a:endParaRPr sz="4000"/>
          </a:p>
        </p:txBody>
      </p:sp>
      <p:sp>
        <p:nvSpPr>
          <p:cNvPr id="141" name="Google Shape;141;p16"/>
          <p:cNvSpPr txBox="1"/>
          <p:nvPr/>
        </p:nvSpPr>
        <p:spPr>
          <a:xfrm>
            <a:off x="9820785" y="3242550"/>
            <a:ext cx="1841200" cy="9724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dk1"/>
              </a:buClr>
              <a:buSzPts val="1600"/>
              <a:buFont typeface="Roboto"/>
              <a:buNone/>
            </a:pPr>
            <a:r>
              <a:rPr lang="en-US" sz="1600">
                <a:solidFill>
                  <a:schemeClr val="dk1"/>
                </a:solidFill>
                <a:latin typeface="Roboto"/>
                <a:ea typeface="Roboto"/>
                <a:cs typeface="Roboto"/>
                <a:sym typeface="Roboto"/>
              </a:rPr>
              <a:t>Deployment and </a:t>
            </a:r>
            <a:endParaRPr/>
          </a:p>
          <a:p>
            <a:pPr indent="0" lvl="0" marL="0" marR="0" rtl="0" algn="ctr">
              <a:lnSpc>
                <a:spcPct val="100000"/>
              </a:lnSpc>
              <a:spcBef>
                <a:spcPts val="0"/>
              </a:spcBef>
              <a:spcAft>
                <a:spcPts val="0"/>
              </a:spcAft>
              <a:buClr>
                <a:schemeClr val="dk1"/>
              </a:buClr>
              <a:buSzPts val="1600"/>
              <a:buFont typeface="Roboto"/>
              <a:buNone/>
            </a:pPr>
            <a:r>
              <a:rPr lang="en-US" sz="1600">
                <a:solidFill>
                  <a:schemeClr val="dk1"/>
                </a:solidFill>
                <a:latin typeface="Roboto"/>
                <a:ea typeface="Roboto"/>
                <a:cs typeface="Roboto"/>
                <a:sym typeface="Roboto"/>
              </a:rPr>
              <a:t>Maintenance</a:t>
            </a:r>
            <a:endParaRPr/>
          </a:p>
        </p:txBody>
      </p:sp>
      <p:sp>
        <p:nvSpPr>
          <p:cNvPr id="142" name="Google Shape;142;p16"/>
          <p:cNvSpPr txBox="1"/>
          <p:nvPr/>
        </p:nvSpPr>
        <p:spPr>
          <a:xfrm>
            <a:off x="3044190" y="3003550"/>
            <a:ext cx="1841500" cy="53975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dk1"/>
              </a:buClr>
              <a:buSzPts val="1600"/>
              <a:buFont typeface="Arial"/>
              <a:buNone/>
            </a:pPr>
            <a:r>
              <a:rPr lang="en-US" sz="1600">
                <a:solidFill>
                  <a:schemeClr val="dk1"/>
                </a:solidFill>
                <a:latin typeface="Arial"/>
                <a:ea typeface="Arial"/>
                <a:cs typeface="Arial"/>
                <a:sym typeface="Arial"/>
              </a:rPr>
              <a:t>System Design</a:t>
            </a:r>
            <a:endParaRPr sz="1600">
              <a:solidFill>
                <a:srgbClr val="000000"/>
              </a:solidFill>
              <a:latin typeface="Roboto"/>
              <a:ea typeface="Roboto"/>
              <a:cs typeface="Roboto"/>
              <a:sym typeface="Roboto"/>
            </a:endParaRPr>
          </a:p>
        </p:txBody>
      </p:sp>
      <p:sp>
        <p:nvSpPr>
          <p:cNvPr id="143" name="Google Shape;143;p16"/>
          <p:cNvSpPr txBox="1"/>
          <p:nvPr/>
        </p:nvSpPr>
        <p:spPr>
          <a:xfrm>
            <a:off x="7510145" y="3003550"/>
            <a:ext cx="1841500" cy="624205"/>
          </a:xfrm>
          <a:prstGeom prst="rect">
            <a:avLst/>
          </a:prstGeom>
          <a:noFill/>
          <a:ln>
            <a:noFill/>
          </a:ln>
        </p:spPr>
        <p:txBody>
          <a:bodyPr anchorCtr="0" anchor="t" bIns="121900" lIns="121900" spcFirstLastPara="1" rIns="121900" wrap="square" tIns="121900">
            <a:noAutofit/>
          </a:bodyPr>
          <a:lstStyle/>
          <a:p>
            <a:pPr indent="0" lvl="0" marL="0" marR="0" rtl="0" algn="ctr">
              <a:spcBef>
                <a:spcPts val="0"/>
              </a:spcBef>
              <a:spcAft>
                <a:spcPts val="0"/>
              </a:spcAft>
              <a:buClr>
                <a:srgbClr val="000000"/>
              </a:buClr>
              <a:buSzPts val="1100"/>
              <a:buFont typeface="Roboto"/>
              <a:buNone/>
            </a:pPr>
            <a:r>
              <a:rPr lang="en-US" sz="1600">
                <a:solidFill>
                  <a:srgbClr val="000000"/>
                </a:solidFill>
                <a:latin typeface="Roboto"/>
                <a:ea typeface="Roboto"/>
                <a:cs typeface="Roboto"/>
                <a:sym typeface="Roboto"/>
              </a:rPr>
              <a:t>Testing</a:t>
            </a:r>
            <a:endParaRPr/>
          </a:p>
        </p:txBody>
      </p:sp>
      <p:sp>
        <p:nvSpPr>
          <p:cNvPr id="144" name="Google Shape;144;p16"/>
          <p:cNvSpPr txBox="1"/>
          <p:nvPr/>
        </p:nvSpPr>
        <p:spPr>
          <a:xfrm>
            <a:off x="5246370" y="2980055"/>
            <a:ext cx="1841500" cy="647700"/>
          </a:xfrm>
          <a:prstGeom prst="rect">
            <a:avLst/>
          </a:prstGeom>
          <a:noFill/>
          <a:ln>
            <a:noFill/>
          </a:ln>
        </p:spPr>
        <p:txBody>
          <a:bodyPr anchorCtr="0" anchor="t" bIns="121900" lIns="121900" spcFirstLastPara="1" rIns="121900" wrap="square" tIns="121900">
            <a:noAutofit/>
          </a:bodyPr>
          <a:lstStyle/>
          <a:p>
            <a:pPr indent="0" lvl="0" marL="0" marR="0" rtl="0" algn="ctr">
              <a:spcBef>
                <a:spcPts val="0"/>
              </a:spcBef>
              <a:spcAft>
                <a:spcPts val="0"/>
              </a:spcAft>
              <a:buClr>
                <a:schemeClr val="dk1"/>
              </a:buClr>
              <a:buSzPts val="1100"/>
              <a:buFont typeface="Arial"/>
              <a:buNone/>
            </a:pPr>
            <a:r>
              <a:rPr lang="en-US" sz="1600">
                <a:solidFill>
                  <a:schemeClr val="dk1"/>
                </a:solidFill>
                <a:latin typeface="Arial"/>
                <a:ea typeface="Arial"/>
                <a:cs typeface="Arial"/>
                <a:sym typeface="Arial"/>
              </a:rPr>
              <a:t>Implementation</a:t>
            </a:r>
            <a:endParaRPr sz="1600">
              <a:solidFill>
                <a:schemeClr val="dk1"/>
              </a:solidFill>
              <a:latin typeface="Roboto"/>
              <a:ea typeface="Roboto"/>
              <a:cs typeface="Roboto"/>
              <a:sym typeface="Roboto"/>
            </a:endParaRPr>
          </a:p>
        </p:txBody>
      </p:sp>
      <p:sp>
        <p:nvSpPr>
          <p:cNvPr id="145" name="Google Shape;145;p16"/>
          <p:cNvSpPr txBox="1"/>
          <p:nvPr/>
        </p:nvSpPr>
        <p:spPr>
          <a:xfrm>
            <a:off x="734695" y="3242310"/>
            <a:ext cx="1841500" cy="703580"/>
          </a:xfrm>
          <a:prstGeom prst="rect">
            <a:avLst/>
          </a:prstGeom>
          <a:noFill/>
          <a:ln>
            <a:noFill/>
          </a:ln>
        </p:spPr>
        <p:txBody>
          <a:bodyPr anchorCtr="0" anchor="t" bIns="121900" lIns="121900" spcFirstLastPara="1" rIns="121900" wrap="square" tIns="121900">
            <a:noAutofit/>
          </a:bodyPr>
          <a:lstStyle/>
          <a:p>
            <a:pPr indent="0" lvl="0" marL="0" marR="0" rtl="0" algn="ctr">
              <a:spcBef>
                <a:spcPts val="0"/>
              </a:spcBef>
              <a:spcAft>
                <a:spcPts val="0"/>
              </a:spcAft>
              <a:buClr>
                <a:schemeClr val="dk1"/>
              </a:buClr>
              <a:buSzPts val="1100"/>
              <a:buFont typeface="Arial"/>
              <a:buNone/>
            </a:pPr>
            <a:r>
              <a:rPr lang="en-US" sz="1600">
                <a:solidFill>
                  <a:schemeClr val="dk1"/>
                </a:solidFill>
                <a:latin typeface="Arial"/>
                <a:ea typeface="Arial"/>
                <a:cs typeface="Arial"/>
                <a:sym typeface="Arial"/>
              </a:rPr>
              <a:t>Requirements Gathering</a:t>
            </a:r>
            <a:endParaRPr sz="1600">
              <a:solidFill>
                <a:schemeClr val="dk1"/>
              </a:solidFill>
              <a:latin typeface="Roboto"/>
              <a:ea typeface="Roboto"/>
              <a:cs typeface="Roboto"/>
              <a:sym typeface="Roboto"/>
            </a:endParaRPr>
          </a:p>
        </p:txBody>
      </p:sp>
      <p:grpSp>
        <p:nvGrpSpPr>
          <p:cNvPr id="146" name="Google Shape;146;p16"/>
          <p:cNvGrpSpPr/>
          <p:nvPr/>
        </p:nvGrpSpPr>
        <p:grpSpPr>
          <a:xfrm>
            <a:off x="3545257" y="5383404"/>
            <a:ext cx="539336" cy="452808"/>
            <a:chOff x="880675" y="2514098"/>
            <a:chExt cx="422987" cy="355125"/>
          </a:xfrm>
        </p:grpSpPr>
        <p:sp>
          <p:nvSpPr>
            <p:cNvPr id="147" name="Google Shape;147;p16"/>
            <p:cNvSpPr/>
            <p:nvPr/>
          </p:nvSpPr>
          <p:spPr>
            <a:xfrm>
              <a:off x="925283" y="2729785"/>
              <a:ext cx="89216" cy="129000"/>
            </a:xfrm>
            <a:custGeom>
              <a:rect b="b" l="l" r="r" t="t"/>
              <a:pathLst>
                <a:path extrusionOk="0" h="1631" w="1128">
                  <a:moveTo>
                    <a:pt x="0" y="0"/>
                  </a:moveTo>
                  <a:lnTo>
                    <a:pt x="0" y="1631"/>
                  </a:lnTo>
                  <a:lnTo>
                    <a:pt x="1127" y="1631"/>
                  </a:lnTo>
                  <a:lnTo>
                    <a:pt x="1127" y="0"/>
                  </a:ln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grpSp>
          <p:nvGrpSpPr>
            <p:cNvPr id="148" name="Google Shape;148;p16"/>
            <p:cNvGrpSpPr/>
            <p:nvPr/>
          </p:nvGrpSpPr>
          <p:grpSpPr>
            <a:xfrm>
              <a:off x="880675" y="2514098"/>
              <a:ext cx="422987" cy="355125"/>
              <a:chOff x="2560050" y="2514098"/>
              <a:chExt cx="422987" cy="355125"/>
            </a:xfrm>
          </p:grpSpPr>
          <p:sp>
            <p:nvSpPr>
              <p:cNvPr id="149" name="Google Shape;149;p16"/>
              <p:cNvSpPr/>
              <p:nvPr/>
            </p:nvSpPr>
            <p:spPr>
              <a:xfrm>
                <a:off x="2731682" y="2627359"/>
                <a:ext cx="88267" cy="231425"/>
              </a:xfrm>
              <a:custGeom>
                <a:rect b="b" l="l" r="r" t="t"/>
                <a:pathLst>
                  <a:path extrusionOk="0" h="2926" w="1116">
                    <a:moveTo>
                      <a:pt x="1" y="1"/>
                    </a:moveTo>
                    <a:lnTo>
                      <a:pt x="1" y="2926"/>
                    </a:lnTo>
                    <a:lnTo>
                      <a:pt x="1116" y="2926"/>
                    </a:lnTo>
                    <a:lnTo>
                      <a:pt x="1116" y="1"/>
                    </a:ln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sp>
            <p:nvSpPr>
              <p:cNvPr id="150" name="Google Shape;150;p16"/>
              <p:cNvSpPr/>
              <p:nvPr/>
            </p:nvSpPr>
            <p:spPr>
              <a:xfrm>
                <a:off x="2858784" y="2579983"/>
                <a:ext cx="89216" cy="278801"/>
              </a:xfrm>
              <a:custGeom>
                <a:rect b="b" l="l" r="r" t="t"/>
                <a:pathLst>
                  <a:path extrusionOk="0" h="3525" w="1128">
                    <a:moveTo>
                      <a:pt x="0" y="0"/>
                    </a:moveTo>
                    <a:lnTo>
                      <a:pt x="0" y="3525"/>
                    </a:lnTo>
                    <a:lnTo>
                      <a:pt x="1127" y="3525"/>
                    </a:lnTo>
                    <a:lnTo>
                      <a:pt x="1127" y="0"/>
                    </a:ln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sp>
            <p:nvSpPr>
              <p:cNvPr id="151" name="Google Shape;151;p16"/>
              <p:cNvSpPr/>
              <p:nvPr/>
            </p:nvSpPr>
            <p:spPr>
              <a:xfrm>
                <a:off x="2560050" y="2514098"/>
                <a:ext cx="422987" cy="355125"/>
              </a:xfrm>
              <a:custGeom>
                <a:rect b="b" l="l" r="r" t="t"/>
                <a:pathLst>
                  <a:path extrusionOk="0" h="4490" w="5348">
                    <a:moveTo>
                      <a:pt x="133" y="0"/>
                    </a:moveTo>
                    <a:cubicBezTo>
                      <a:pt x="67" y="0"/>
                      <a:pt x="1" y="42"/>
                      <a:pt x="1" y="126"/>
                    </a:cubicBezTo>
                    <a:lnTo>
                      <a:pt x="1" y="4490"/>
                    </a:lnTo>
                    <a:lnTo>
                      <a:pt x="5180" y="4490"/>
                    </a:lnTo>
                    <a:cubicBezTo>
                      <a:pt x="5348" y="4490"/>
                      <a:pt x="5348" y="4238"/>
                      <a:pt x="5180" y="4226"/>
                    </a:cubicBezTo>
                    <a:lnTo>
                      <a:pt x="265" y="4226"/>
                    </a:lnTo>
                    <a:lnTo>
                      <a:pt x="265" y="126"/>
                    </a:lnTo>
                    <a:cubicBezTo>
                      <a:pt x="265" y="42"/>
                      <a:pt x="199" y="0"/>
                      <a:pt x="133" y="0"/>
                    </a:cubicBez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grpSp>
      </p:grpSp>
      <p:grpSp>
        <p:nvGrpSpPr>
          <p:cNvPr id="152" name="Google Shape;152;p16"/>
          <p:cNvGrpSpPr/>
          <p:nvPr/>
        </p:nvGrpSpPr>
        <p:grpSpPr>
          <a:xfrm>
            <a:off x="4681655" y="5402977"/>
            <a:ext cx="614369" cy="413580"/>
            <a:chOff x="3658096" y="2134292"/>
            <a:chExt cx="481833" cy="324360"/>
          </a:xfrm>
        </p:grpSpPr>
        <p:sp>
          <p:nvSpPr>
            <p:cNvPr id="153" name="Google Shape;153;p16"/>
            <p:cNvSpPr/>
            <p:nvPr/>
          </p:nvSpPr>
          <p:spPr>
            <a:xfrm>
              <a:off x="3818339" y="2134292"/>
              <a:ext cx="321590" cy="321511"/>
            </a:xfrm>
            <a:custGeom>
              <a:rect b="b" l="l" r="r" t="t"/>
              <a:pathLst>
                <a:path extrusionOk="0" h="4065" w="4066">
                  <a:moveTo>
                    <a:pt x="2026" y="1329"/>
                  </a:moveTo>
                  <a:cubicBezTo>
                    <a:pt x="2393" y="1329"/>
                    <a:pt x="2743" y="1621"/>
                    <a:pt x="2734" y="2051"/>
                  </a:cubicBezTo>
                  <a:cubicBezTo>
                    <a:pt x="2723" y="2427"/>
                    <a:pt x="2422" y="2734"/>
                    <a:pt x="2037" y="2734"/>
                  </a:cubicBezTo>
                  <a:cubicBezTo>
                    <a:pt x="2030" y="2734"/>
                    <a:pt x="2022" y="2734"/>
                    <a:pt x="2015" y="2734"/>
                  </a:cubicBezTo>
                  <a:cubicBezTo>
                    <a:pt x="1392" y="2722"/>
                    <a:pt x="1104" y="1955"/>
                    <a:pt x="1547" y="1523"/>
                  </a:cubicBezTo>
                  <a:cubicBezTo>
                    <a:pt x="1689" y="1389"/>
                    <a:pt x="1859" y="1329"/>
                    <a:pt x="2026" y="1329"/>
                  </a:cubicBezTo>
                  <a:close/>
                  <a:moveTo>
                    <a:pt x="1727" y="1"/>
                  </a:moveTo>
                  <a:lnTo>
                    <a:pt x="1715" y="516"/>
                  </a:lnTo>
                  <a:cubicBezTo>
                    <a:pt x="1547" y="540"/>
                    <a:pt x="1392" y="600"/>
                    <a:pt x="1248" y="684"/>
                  </a:cubicBezTo>
                  <a:lnTo>
                    <a:pt x="900" y="324"/>
                  </a:lnTo>
                  <a:lnTo>
                    <a:pt x="373" y="816"/>
                  </a:lnTo>
                  <a:lnTo>
                    <a:pt x="732" y="1187"/>
                  </a:lnTo>
                  <a:cubicBezTo>
                    <a:pt x="636" y="1331"/>
                    <a:pt x="576" y="1475"/>
                    <a:pt x="528" y="1643"/>
                  </a:cubicBezTo>
                  <a:lnTo>
                    <a:pt x="25" y="1631"/>
                  </a:lnTo>
                  <a:lnTo>
                    <a:pt x="1" y="2350"/>
                  </a:lnTo>
                  <a:lnTo>
                    <a:pt x="516" y="2362"/>
                  </a:lnTo>
                  <a:cubicBezTo>
                    <a:pt x="540" y="2518"/>
                    <a:pt x="612" y="2674"/>
                    <a:pt x="684" y="2818"/>
                  </a:cubicBezTo>
                  <a:lnTo>
                    <a:pt x="325" y="3178"/>
                  </a:lnTo>
                  <a:lnTo>
                    <a:pt x="816" y="3693"/>
                  </a:lnTo>
                  <a:lnTo>
                    <a:pt x="1188" y="3345"/>
                  </a:lnTo>
                  <a:cubicBezTo>
                    <a:pt x="1332" y="3429"/>
                    <a:pt x="1475" y="3501"/>
                    <a:pt x="1643" y="3537"/>
                  </a:cubicBezTo>
                  <a:lnTo>
                    <a:pt x="1631" y="4053"/>
                  </a:lnTo>
                  <a:lnTo>
                    <a:pt x="2351" y="4065"/>
                  </a:lnTo>
                  <a:lnTo>
                    <a:pt x="2363" y="3561"/>
                  </a:lnTo>
                  <a:cubicBezTo>
                    <a:pt x="2518" y="3525"/>
                    <a:pt x="2674" y="3465"/>
                    <a:pt x="2818" y="3381"/>
                  </a:cubicBezTo>
                  <a:lnTo>
                    <a:pt x="3178" y="3753"/>
                  </a:lnTo>
                  <a:lnTo>
                    <a:pt x="3693" y="3250"/>
                  </a:lnTo>
                  <a:lnTo>
                    <a:pt x="3346" y="2878"/>
                  </a:lnTo>
                  <a:cubicBezTo>
                    <a:pt x="3430" y="2746"/>
                    <a:pt x="3502" y="2590"/>
                    <a:pt x="3538" y="2434"/>
                  </a:cubicBezTo>
                  <a:lnTo>
                    <a:pt x="4053" y="2446"/>
                  </a:lnTo>
                  <a:lnTo>
                    <a:pt x="4065" y="1727"/>
                  </a:lnTo>
                  <a:lnTo>
                    <a:pt x="3562" y="1715"/>
                  </a:lnTo>
                  <a:cubicBezTo>
                    <a:pt x="3526" y="1547"/>
                    <a:pt x="3466" y="1391"/>
                    <a:pt x="3382" y="1247"/>
                  </a:cubicBezTo>
                  <a:lnTo>
                    <a:pt x="3753" y="900"/>
                  </a:lnTo>
                  <a:lnTo>
                    <a:pt x="3250" y="372"/>
                  </a:lnTo>
                  <a:lnTo>
                    <a:pt x="2890" y="732"/>
                  </a:lnTo>
                  <a:cubicBezTo>
                    <a:pt x="2746" y="636"/>
                    <a:pt x="2590" y="564"/>
                    <a:pt x="2435" y="528"/>
                  </a:cubicBezTo>
                  <a:lnTo>
                    <a:pt x="2447" y="13"/>
                  </a:lnTo>
                  <a:lnTo>
                    <a:pt x="1727" y="1"/>
                  </a:ln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sp>
          <p:nvSpPr>
            <p:cNvPr id="154" name="Google Shape;154;p16"/>
            <p:cNvSpPr/>
            <p:nvPr/>
          </p:nvSpPr>
          <p:spPr>
            <a:xfrm>
              <a:off x="3658096" y="2285993"/>
              <a:ext cx="171710" cy="172659"/>
            </a:xfrm>
            <a:custGeom>
              <a:rect b="b" l="l" r="r" t="t"/>
              <a:pathLst>
                <a:path extrusionOk="0" h="2183" w="2171">
                  <a:moveTo>
                    <a:pt x="1079" y="714"/>
                  </a:moveTo>
                  <a:cubicBezTo>
                    <a:pt x="1274" y="714"/>
                    <a:pt x="1463" y="872"/>
                    <a:pt x="1463" y="1104"/>
                  </a:cubicBezTo>
                  <a:cubicBezTo>
                    <a:pt x="1452" y="1301"/>
                    <a:pt x="1295" y="1464"/>
                    <a:pt x="1100" y="1464"/>
                  </a:cubicBezTo>
                  <a:cubicBezTo>
                    <a:pt x="1094" y="1464"/>
                    <a:pt x="1087" y="1464"/>
                    <a:pt x="1080" y="1463"/>
                  </a:cubicBezTo>
                  <a:cubicBezTo>
                    <a:pt x="744" y="1463"/>
                    <a:pt x="588" y="1056"/>
                    <a:pt x="828" y="816"/>
                  </a:cubicBezTo>
                  <a:cubicBezTo>
                    <a:pt x="902" y="746"/>
                    <a:pt x="991" y="714"/>
                    <a:pt x="1079" y="714"/>
                  </a:cubicBezTo>
                  <a:close/>
                  <a:moveTo>
                    <a:pt x="912" y="1"/>
                  </a:moveTo>
                  <a:lnTo>
                    <a:pt x="912" y="276"/>
                  </a:lnTo>
                  <a:cubicBezTo>
                    <a:pt x="828" y="288"/>
                    <a:pt x="744" y="324"/>
                    <a:pt x="660" y="372"/>
                  </a:cubicBezTo>
                  <a:lnTo>
                    <a:pt x="480" y="169"/>
                  </a:lnTo>
                  <a:lnTo>
                    <a:pt x="193" y="444"/>
                  </a:lnTo>
                  <a:lnTo>
                    <a:pt x="384" y="636"/>
                  </a:lnTo>
                  <a:cubicBezTo>
                    <a:pt x="336" y="708"/>
                    <a:pt x="301" y="792"/>
                    <a:pt x="277" y="876"/>
                  </a:cubicBezTo>
                  <a:lnTo>
                    <a:pt x="1" y="876"/>
                  </a:lnTo>
                  <a:lnTo>
                    <a:pt x="1" y="1260"/>
                  </a:lnTo>
                  <a:lnTo>
                    <a:pt x="265" y="1260"/>
                  </a:lnTo>
                  <a:cubicBezTo>
                    <a:pt x="289" y="1355"/>
                    <a:pt x="325" y="1439"/>
                    <a:pt x="360" y="1511"/>
                  </a:cubicBezTo>
                  <a:lnTo>
                    <a:pt x="169" y="1703"/>
                  </a:lnTo>
                  <a:lnTo>
                    <a:pt x="432" y="1979"/>
                  </a:lnTo>
                  <a:lnTo>
                    <a:pt x="636" y="1787"/>
                  </a:lnTo>
                  <a:cubicBezTo>
                    <a:pt x="708" y="1835"/>
                    <a:pt x="792" y="1871"/>
                    <a:pt x="876" y="1895"/>
                  </a:cubicBezTo>
                  <a:lnTo>
                    <a:pt x="864" y="2171"/>
                  </a:lnTo>
                  <a:lnTo>
                    <a:pt x="1248" y="2183"/>
                  </a:lnTo>
                  <a:lnTo>
                    <a:pt x="1260" y="1907"/>
                  </a:lnTo>
                  <a:cubicBezTo>
                    <a:pt x="1344" y="1883"/>
                    <a:pt x="1427" y="1859"/>
                    <a:pt x="1511" y="1811"/>
                  </a:cubicBezTo>
                  <a:lnTo>
                    <a:pt x="1691" y="2015"/>
                  </a:lnTo>
                  <a:lnTo>
                    <a:pt x="1979" y="1739"/>
                  </a:lnTo>
                  <a:lnTo>
                    <a:pt x="1787" y="1547"/>
                  </a:lnTo>
                  <a:cubicBezTo>
                    <a:pt x="1835" y="1475"/>
                    <a:pt x="1871" y="1391"/>
                    <a:pt x="1895" y="1308"/>
                  </a:cubicBezTo>
                  <a:lnTo>
                    <a:pt x="2159" y="1308"/>
                  </a:lnTo>
                  <a:lnTo>
                    <a:pt x="2171" y="924"/>
                  </a:lnTo>
                  <a:lnTo>
                    <a:pt x="1895" y="912"/>
                  </a:lnTo>
                  <a:cubicBezTo>
                    <a:pt x="1883" y="828"/>
                    <a:pt x="1847" y="744"/>
                    <a:pt x="1811" y="672"/>
                  </a:cubicBezTo>
                  <a:lnTo>
                    <a:pt x="2003" y="480"/>
                  </a:lnTo>
                  <a:lnTo>
                    <a:pt x="1739" y="205"/>
                  </a:lnTo>
                  <a:lnTo>
                    <a:pt x="1535" y="396"/>
                  </a:lnTo>
                  <a:cubicBezTo>
                    <a:pt x="1463" y="348"/>
                    <a:pt x="1379" y="300"/>
                    <a:pt x="1296" y="288"/>
                  </a:cubicBezTo>
                  <a:lnTo>
                    <a:pt x="1308" y="13"/>
                  </a:lnTo>
                  <a:lnTo>
                    <a:pt x="912" y="1"/>
                  </a:ln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chemeClr val="dk1"/>
                </a:solidFill>
                <a:latin typeface="Arial"/>
                <a:ea typeface="Arial"/>
                <a:cs typeface="Arial"/>
                <a:sym typeface="Arial"/>
              </a:endParaRPr>
            </a:p>
          </p:txBody>
        </p:sp>
      </p:grpSp>
      <p:grpSp>
        <p:nvGrpSpPr>
          <p:cNvPr id="155" name="Google Shape;155;p16"/>
          <p:cNvGrpSpPr/>
          <p:nvPr/>
        </p:nvGrpSpPr>
        <p:grpSpPr>
          <a:xfrm>
            <a:off x="5919315" y="5393476"/>
            <a:ext cx="380168" cy="432551"/>
            <a:chOff x="2707500" y="249400"/>
            <a:chExt cx="423475" cy="481825"/>
          </a:xfrm>
        </p:grpSpPr>
        <p:sp>
          <p:nvSpPr>
            <p:cNvPr id="156" name="Google Shape;156;p16"/>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rgbClr val="435D74"/>
                </a:solidFill>
                <a:latin typeface="Arial"/>
                <a:ea typeface="Arial"/>
                <a:cs typeface="Arial"/>
                <a:sym typeface="Arial"/>
              </a:endParaRPr>
            </a:p>
          </p:txBody>
        </p:sp>
        <p:sp>
          <p:nvSpPr>
            <p:cNvPr id="157" name="Google Shape;157;p16"/>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rgbClr val="435D74"/>
                </a:solidFill>
                <a:latin typeface="Arial"/>
                <a:ea typeface="Arial"/>
                <a:cs typeface="Arial"/>
                <a:sym typeface="Arial"/>
              </a:endParaRPr>
            </a:p>
          </p:txBody>
        </p:sp>
      </p:grpSp>
      <p:grpSp>
        <p:nvGrpSpPr>
          <p:cNvPr id="158" name="Google Shape;158;p16"/>
          <p:cNvGrpSpPr/>
          <p:nvPr/>
        </p:nvGrpSpPr>
        <p:grpSpPr>
          <a:xfrm>
            <a:off x="7037696" y="5393379"/>
            <a:ext cx="437892" cy="432595"/>
            <a:chOff x="3858100" y="1435075"/>
            <a:chExt cx="487775" cy="481875"/>
          </a:xfrm>
        </p:grpSpPr>
        <p:sp>
          <p:nvSpPr>
            <p:cNvPr id="159" name="Google Shape;159;p16"/>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rgbClr val="435D74"/>
                </a:solidFill>
                <a:latin typeface="Arial"/>
                <a:ea typeface="Arial"/>
                <a:cs typeface="Arial"/>
                <a:sym typeface="Arial"/>
              </a:endParaRPr>
            </a:p>
          </p:txBody>
        </p:sp>
        <p:sp>
          <p:nvSpPr>
            <p:cNvPr id="160" name="Google Shape;160;p16"/>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rgbClr val="435D74"/>
                </a:solidFill>
                <a:latin typeface="Arial"/>
                <a:ea typeface="Arial"/>
                <a:cs typeface="Arial"/>
                <a:sym typeface="Arial"/>
              </a:endParaRPr>
            </a:p>
          </p:txBody>
        </p:sp>
        <p:sp>
          <p:nvSpPr>
            <p:cNvPr id="161" name="Google Shape;161;p16"/>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rgbClr val="435D74"/>
                </a:solidFill>
                <a:latin typeface="Arial"/>
                <a:ea typeface="Arial"/>
                <a:cs typeface="Arial"/>
                <a:sym typeface="Arial"/>
              </a:endParaRPr>
            </a:p>
          </p:txBody>
        </p:sp>
        <p:sp>
          <p:nvSpPr>
            <p:cNvPr id="162" name="Google Shape;162;p16"/>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rgbClr val="435D74"/>
                </a:solidFill>
                <a:latin typeface="Arial"/>
                <a:ea typeface="Arial"/>
                <a:cs typeface="Arial"/>
                <a:sym typeface="Arial"/>
              </a:endParaRPr>
            </a:p>
          </p:txBody>
        </p:sp>
        <p:sp>
          <p:nvSpPr>
            <p:cNvPr id="163" name="Google Shape;163;p16"/>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rgbClr val="435D74"/>
                </a:solidFill>
                <a:latin typeface="Arial"/>
                <a:ea typeface="Arial"/>
                <a:cs typeface="Arial"/>
                <a:sym typeface="Arial"/>
              </a:endParaRPr>
            </a:p>
          </p:txBody>
        </p:sp>
      </p:grpSp>
      <p:grpSp>
        <p:nvGrpSpPr>
          <p:cNvPr id="164" name="Google Shape;164;p16"/>
          <p:cNvGrpSpPr/>
          <p:nvPr/>
        </p:nvGrpSpPr>
        <p:grpSpPr>
          <a:xfrm>
            <a:off x="8213865" y="5369717"/>
            <a:ext cx="434233" cy="432573"/>
            <a:chOff x="2085450" y="842250"/>
            <a:chExt cx="483700" cy="481850"/>
          </a:xfrm>
        </p:grpSpPr>
        <p:sp>
          <p:nvSpPr>
            <p:cNvPr id="165" name="Google Shape;165;p16"/>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rgbClr val="435D74"/>
                </a:solidFill>
                <a:latin typeface="Arial"/>
                <a:ea typeface="Arial"/>
                <a:cs typeface="Arial"/>
                <a:sym typeface="Arial"/>
              </a:endParaRPr>
            </a:p>
          </p:txBody>
        </p:sp>
        <p:sp>
          <p:nvSpPr>
            <p:cNvPr id="166" name="Google Shape;166;p16"/>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rgbClr val="435D74"/>
                </a:solidFill>
                <a:latin typeface="Arial"/>
                <a:ea typeface="Arial"/>
                <a:cs typeface="Arial"/>
                <a:sym typeface="Arial"/>
              </a:endParaRPr>
            </a:p>
          </p:txBody>
        </p:sp>
        <p:sp>
          <p:nvSpPr>
            <p:cNvPr id="167" name="Google Shape;167;p16"/>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FFFFFF"/>
            </a:solidFill>
            <a:ln>
              <a:noFill/>
            </a:ln>
          </p:spPr>
          <p:txBody>
            <a:bodyPr anchorCtr="0" anchor="ctr" bIns="121900" lIns="121900" spcFirstLastPara="1" rIns="121900" wrap="square" tIns="121900">
              <a:noAutofit/>
            </a:bodyPr>
            <a:lstStyle/>
            <a:p>
              <a:pPr indent="0" lvl="0" marL="0" marR="0" rtl="0" algn="l">
                <a:spcBef>
                  <a:spcPts val="0"/>
                </a:spcBef>
                <a:spcAft>
                  <a:spcPts val="0"/>
                </a:spcAft>
                <a:buClr>
                  <a:schemeClr val="dk1"/>
                </a:buClr>
                <a:buSzPts val="2400"/>
                <a:buFont typeface="Arial"/>
                <a:buNone/>
              </a:pPr>
              <a:r>
                <a:t/>
              </a:r>
              <a:endParaRPr sz="2400">
                <a:solidFill>
                  <a:srgbClr val="435D74"/>
                </a:solidFill>
                <a:latin typeface="Arial"/>
                <a:ea typeface="Arial"/>
                <a:cs typeface="Arial"/>
                <a:sym typeface="Arial"/>
              </a:endParaRPr>
            </a:p>
          </p:txBody>
        </p:sp>
      </p:grpSp>
      <p:sp>
        <p:nvSpPr>
          <p:cNvPr id="168" name="Google Shape;168;p16"/>
          <p:cNvSpPr txBox="1"/>
          <p:nvPr/>
        </p:nvSpPr>
        <p:spPr>
          <a:xfrm>
            <a:off x="5707448" y="2701215"/>
            <a:ext cx="866800" cy="432800"/>
          </a:xfrm>
          <a:prstGeom prst="rect">
            <a:avLst/>
          </a:prstGeom>
          <a:no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chemeClr val="accent1"/>
              </a:buClr>
              <a:buSzPts val="2935"/>
              <a:buFont typeface="Fira Sans"/>
              <a:buNone/>
            </a:pPr>
            <a:r>
              <a:rPr b="1" lang="en-US" sz="2935">
                <a:solidFill>
                  <a:schemeClr val="accent1"/>
                </a:solidFill>
                <a:latin typeface="Fira Sans"/>
                <a:ea typeface="Fira Sans"/>
                <a:cs typeface="Fira Sans"/>
                <a:sym typeface="Fira Sans"/>
              </a:rPr>
              <a:t>03</a:t>
            </a:r>
            <a:endParaRPr b="1" sz="2935">
              <a:solidFill>
                <a:schemeClr val="accent1"/>
              </a:solidFill>
              <a:latin typeface="Fira Sans"/>
              <a:ea typeface="Fira Sans"/>
              <a:cs typeface="Fira Sans"/>
              <a:sym typeface="Fira Sans"/>
            </a:endParaRPr>
          </a:p>
        </p:txBody>
      </p:sp>
      <p:sp>
        <p:nvSpPr>
          <p:cNvPr id="169" name="Google Shape;169;p16"/>
          <p:cNvSpPr txBox="1"/>
          <p:nvPr/>
        </p:nvSpPr>
        <p:spPr>
          <a:xfrm>
            <a:off x="8001485" y="2593900"/>
            <a:ext cx="866800" cy="432800"/>
          </a:xfrm>
          <a:prstGeom prst="rect">
            <a:avLst/>
          </a:prstGeom>
          <a:no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chemeClr val="accent6"/>
              </a:buClr>
              <a:buSzPts val="2935"/>
              <a:buFont typeface="Fira Sans"/>
              <a:buNone/>
            </a:pPr>
            <a:r>
              <a:rPr b="1" lang="en-US" sz="2935">
                <a:solidFill>
                  <a:schemeClr val="accent6"/>
                </a:solidFill>
                <a:latin typeface="Fira Sans"/>
                <a:ea typeface="Fira Sans"/>
                <a:cs typeface="Fira Sans"/>
                <a:sym typeface="Fira Sans"/>
              </a:rPr>
              <a:t>04</a:t>
            </a:r>
            <a:endParaRPr b="1" sz="2935">
              <a:solidFill>
                <a:schemeClr val="accent6"/>
              </a:solidFill>
              <a:latin typeface="Fira Sans"/>
              <a:ea typeface="Fira Sans"/>
              <a:cs typeface="Fira Sans"/>
              <a:sym typeface="Fira Sans"/>
            </a:endParaRPr>
          </a:p>
        </p:txBody>
      </p:sp>
      <p:sp>
        <p:nvSpPr>
          <p:cNvPr id="170" name="Google Shape;170;p16"/>
          <p:cNvSpPr txBox="1"/>
          <p:nvPr/>
        </p:nvSpPr>
        <p:spPr>
          <a:xfrm>
            <a:off x="3531361" y="2701850"/>
            <a:ext cx="866800" cy="432800"/>
          </a:xfrm>
          <a:prstGeom prst="rect">
            <a:avLst/>
          </a:prstGeom>
          <a:no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rgbClr val="F6B26B"/>
              </a:buClr>
              <a:buSzPts val="2935"/>
              <a:buFont typeface="Fira Sans"/>
              <a:buNone/>
            </a:pPr>
            <a:r>
              <a:rPr b="1" lang="en-US" sz="2935">
                <a:solidFill>
                  <a:srgbClr val="F6B26B"/>
                </a:solidFill>
                <a:latin typeface="Fira Sans"/>
                <a:ea typeface="Fira Sans"/>
                <a:cs typeface="Fira Sans"/>
                <a:sym typeface="Fira Sans"/>
              </a:rPr>
              <a:t>02</a:t>
            </a:r>
            <a:endParaRPr b="1" sz="2935">
              <a:solidFill>
                <a:srgbClr val="F6B26B"/>
              </a:solidFill>
              <a:latin typeface="Fira Sans"/>
              <a:ea typeface="Fira Sans"/>
              <a:cs typeface="Fira Sans"/>
              <a:sym typeface="Fira Sans"/>
            </a:endParaRPr>
          </a:p>
        </p:txBody>
      </p:sp>
      <p:sp>
        <p:nvSpPr>
          <p:cNvPr id="171" name="Google Shape;171;p16"/>
          <p:cNvSpPr txBox="1"/>
          <p:nvPr/>
        </p:nvSpPr>
        <p:spPr>
          <a:xfrm>
            <a:off x="10307969" y="2784985"/>
            <a:ext cx="866800" cy="432800"/>
          </a:xfrm>
          <a:prstGeom prst="rect">
            <a:avLst/>
          </a:prstGeom>
          <a:no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chemeClr val="accent2"/>
              </a:buClr>
              <a:buSzPts val="2935"/>
              <a:buFont typeface="Fira Sans"/>
              <a:buNone/>
            </a:pPr>
            <a:r>
              <a:rPr b="1" lang="en-US" sz="2935">
                <a:solidFill>
                  <a:schemeClr val="accent2"/>
                </a:solidFill>
                <a:latin typeface="Fira Sans"/>
                <a:ea typeface="Fira Sans"/>
                <a:cs typeface="Fira Sans"/>
                <a:sym typeface="Fira Sans"/>
              </a:rPr>
              <a:t>05</a:t>
            </a:r>
            <a:endParaRPr b="1" sz="2935">
              <a:solidFill>
                <a:schemeClr val="accent2"/>
              </a:solidFill>
              <a:latin typeface="Fira Sans"/>
              <a:ea typeface="Fira Sans"/>
              <a:cs typeface="Fira Sans"/>
              <a:sym typeface="Fira Sans"/>
            </a:endParaRPr>
          </a:p>
        </p:txBody>
      </p:sp>
      <p:sp>
        <p:nvSpPr>
          <p:cNvPr id="172" name="Google Shape;172;p16"/>
          <p:cNvSpPr txBox="1"/>
          <p:nvPr/>
        </p:nvSpPr>
        <p:spPr>
          <a:xfrm>
            <a:off x="1126436" y="2809115"/>
            <a:ext cx="866800" cy="432800"/>
          </a:xfrm>
          <a:prstGeom prst="rect">
            <a:avLst/>
          </a:prstGeom>
          <a:no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chemeClr val="lt2"/>
              </a:buClr>
              <a:buSzPts val="2935"/>
              <a:buFont typeface="Fira Sans"/>
              <a:buNone/>
            </a:pPr>
            <a:r>
              <a:rPr b="1" lang="en-US" sz="2935">
                <a:solidFill>
                  <a:schemeClr val="lt2"/>
                </a:solidFill>
                <a:latin typeface="Fira Sans"/>
                <a:ea typeface="Fira Sans"/>
                <a:cs typeface="Fira Sans"/>
                <a:sym typeface="Fira Sans"/>
              </a:rPr>
              <a:t>01</a:t>
            </a:r>
            <a:endParaRPr b="1" sz="2935">
              <a:solidFill>
                <a:schemeClr val="lt2"/>
              </a:solidFill>
              <a:latin typeface="Fira Sans"/>
              <a:ea typeface="Fira Sans"/>
              <a:cs typeface="Fira Sans"/>
              <a:sym typeface="Fira Sans"/>
            </a:endParaRPr>
          </a:p>
        </p:txBody>
      </p:sp>
      <p:sp>
        <p:nvSpPr>
          <p:cNvPr id="173" name="Google Shape;173;p16"/>
          <p:cNvSpPr txBox="1"/>
          <p:nvPr/>
        </p:nvSpPr>
        <p:spPr>
          <a:xfrm>
            <a:off x="1017270" y="948690"/>
            <a:ext cx="10644600" cy="1554600"/>
          </a:xfrm>
          <a:prstGeom prst="rect">
            <a:avLst/>
          </a:prstGeom>
          <a:noFill/>
          <a:ln>
            <a:noFill/>
          </a:ln>
        </p:spPr>
        <p:txBody>
          <a:bodyPr anchorCtr="0" anchor="t" bIns="45700" lIns="91425" spcFirstLastPara="1" rIns="91425" wrap="square" tIns="45700">
            <a:spAutoFit/>
          </a:bodyPr>
          <a:lstStyle/>
          <a:p>
            <a:pPr indent="-292100" lvl="0" marL="285750" marR="0" rtl="0" algn="l">
              <a:spcBef>
                <a:spcPts val="0"/>
              </a:spcBef>
              <a:spcAft>
                <a:spcPts val="0"/>
              </a:spcAft>
              <a:buClr>
                <a:schemeClr val="dk1"/>
              </a:buClr>
              <a:buSzPts val="1900"/>
              <a:buFont typeface="Arial"/>
              <a:buChar char="•"/>
            </a:pPr>
            <a:r>
              <a:rPr lang="en-US" sz="1900">
                <a:solidFill>
                  <a:schemeClr val="dk1"/>
                </a:solidFill>
                <a:latin typeface="Arial"/>
                <a:ea typeface="Arial"/>
                <a:cs typeface="Arial"/>
                <a:sym typeface="Arial"/>
              </a:rPr>
              <a:t>The waterfall methodology is used in our Traffic Sign Detection System project, which breaks work into phases such as requirements, design, implementation, testing, deployment, and maintenance. We effectively manage resources when we have well-defined goals in advance. </a:t>
            </a:r>
            <a:endParaRPr sz="1900"/>
          </a:p>
          <a:p>
            <a:pPr indent="-292100" lvl="0" marL="285750" marR="0" rtl="0" algn="l">
              <a:spcBef>
                <a:spcPts val="0"/>
              </a:spcBef>
              <a:spcAft>
                <a:spcPts val="0"/>
              </a:spcAft>
              <a:buClr>
                <a:schemeClr val="dk1"/>
              </a:buClr>
              <a:buSzPts val="1900"/>
              <a:buFont typeface="Arial"/>
              <a:buChar char="•"/>
            </a:pPr>
            <a:r>
              <a:rPr lang="en-US" sz="1900">
                <a:solidFill>
                  <a:schemeClr val="dk1"/>
                </a:solidFill>
                <a:latin typeface="Arial"/>
                <a:ea typeface="Arial"/>
                <a:cs typeface="Arial"/>
                <a:sym typeface="Arial"/>
              </a:rPr>
              <a:t>The waterfall approach offers a strong foundation for our CNN-based solution by emphasising planning and progressive development.</a:t>
            </a:r>
            <a:endParaRPr sz="19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7" name="Shape 177"/>
        <p:cNvGrpSpPr/>
        <p:nvPr/>
      </p:nvGrpSpPr>
      <p:grpSpPr>
        <a:xfrm>
          <a:off x="0" y="0"/>
          <a:ext cx="0" cy="0"/>
          <a:chOff x="0" y="0"/>
          <a:chExt cx="0" cy="0"/>
        </a:xfrm>
      </p:grpSpPr>
      <p:sp>
        <p:nvSpPr>
          <p:cNvPr id="178" name="Google Shape;178;p17"/>
          <p:cNvSpPr/>
          <p:nvPr/>
        </p:nvSpPr>
        <p:spPr>
          <a:xfrm>
            <a:off x="-1"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79" name="Google Shape;179;p17"/>
          <p:cNvSpPr/>
          <p:nvPr/>
        </p:nvSpPr>
        <p:spPr>
          <a:xfrm>
            <a:off x="1" y="0"/>
            <a:ext cx="8522446" cy="2285999"/>
          </a:xfrm>
          <a:prstGeom prst="rect">
            <a:avLst/>
          </a:prstGeom>
          <a:solidFill>
            <a:schemeClr val="lt1"/>
          </a:solidFill>
          <a:ln>
            <a:noFill/>
          </a:ln>
          <a:effectLst>
            <a:outerShdw blurRad="596900" sx="90000" rotWithShape="0" algn="t" dir="7140000" dist="304800" sy="90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80" name="Google Shape;180;p17"/>
          <p:cNvSpPr txBox="1"/>
          <p:nvPr>
            <p:ph type="title"/>
          </p:nvPr>
        </p:nvSpPr>
        <p:spPr>
          <a:xfrm>
            <a:off x="761803" y="204781"/>
            <a:ext cx="4647000" cy="16245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2"/>
              </a:buClr>
              <a:buSzPts val="4000"/>
              <a:buFont typeface="Arial"/>
              <a:buNone/>
            </a:pPr>
            <a:r>
              <a:rPr lang="en-US" sz="4000"/>
              <a:t>Key Points:</a:t>
            </a:r>
            <a:endParaRPr sz="4000"/>
          </a:p>
        </p:txBody>
      </p:sp>
      <p:sp>
        <p:nvSpPr>
          <p:cNvPr id="181" name="Google Shape;181;p17"/>
          <p:cNvSpPr txBox="1"/>
          <p:nvPr>
            <p:ph idx="1" type="body"/>
          </p:nvPr>
        </p:nvSpPr>
        <p:spPr>
          <a:xfrm>
            <a:off x="762000" y="1829275"/>
            <a:ext cx="5044500" cy="4571400"/>
          </a:xfrm>
          <a:prstGeom prst="rect">
            <a:avLst/>
          </a:prstGeom>
          <a:noFill/>
          <a:ln>
            <a:noFill/>
          </a:ln>
        </p:spPr>
        <p:txBody>
          <a:bodyPr anchorCtr="0" anchor="ctr" bIns="45700" lIns="91425" spcFirstLastPara="1" rIns="91425" wrap="square" tIns="45700">
            <a:noAutofit/>
          </a:bodyPr>
          <a:lstStyle/>
          <a:p>
            <a:pPr indent="-355600" lvl="0" marL="342900" rtl="0" algn="l">
              <a:lnSpc>
                <a:spcPct val="100000"/>
              </a:lnSpc>
              <a:spcBef>
                <a:spcPts val="0"/>
              </a:spcBef>
              <a:spcAft>
                <a:spcPts val="0"/>
              </a:spcAft>
              <a:buClr>
                <a:schemeClr val="dk1"/>
              </a:buClr>
              <a:buSzPts val="1900"/>
              <a:buFont typeface="Arial"/>
              <a:buChar char="•"/>
            </a:pPr>
            <a:r>
              <a:rPr lang="en-US" sz="1900"/>
              <a:t>Recognition of Traffic Signs: Traffic signs are essential for maintaining road safety and traffic control. On the other hand, manual recognition can be laborious and error-prone.</a:t>
            </a:r>
            <a:endParaRPr sz="1900"/>
          </a:p>
          <a:p>
            <a:pPr indent="-355600" lvl="0" marL="342900" rtl="0" algn="l">
              <a:lnSpc>
                <a:spcPct val="100000"/>
              </a:lnSpc>
              <a:spcBef>
                <a:spcPts val="340"/>
              </a:spcBef>
              <a:spcAft>
                <a:spcPts val="0"/>
              </a:spcAft>
              <a:buClr>
                <a:schemeClr val="dk1"/>
              </a:buClr>
              <a:buSzPts val="1900"/>
              <a:buFont typeface="Arial"/>
              <a:buChar char="•"/>
            </a:pPr>
            <a:r>
              <a:rPr lang="en-US" sz="1900"/>
              <a:t>Automated Solution: To meet this difficulty, our research creates an automated solution that uses machine learning methods to identify traffic sign labels from pictures.</a:t>
            </a:r>
            <a:endParaRPr sz="1900"/>
          </a:p>
          <a:p>
            <a:pPr indent="-355600" lvl="0" marL="342900" rtl="0" algn="l">
              <a:lnSpc>
                <a:spcPct val="100000"/>
              </a:lnSpc>
              <a:spcBef>
                <a:spcPts val="340"/>
              </a:spcBef>
              <a:spcAft>
                <a:spcPts val="0"/>
              </a:spcAft>
              <a:buClr>
                <a:schemeClr val="dk1"/>
              </a:buClr>
              <a:buSzPts val="1900"/>
              <a:buFont typeface="Arial"/>
              <a:buChar char="•"/>
            </a:pPr>
            <a:r>
              <a:rPr lang="en-US" sz="1900"/>
              <a:t>Practical Importance: Correct identification of traffic signs leads to safer roadways, fewer collisions, and an improved driving experience.</a:t>
            </a:r>
            <a:endParaRPr sz="1900"/>
          </a:p>
        </p:txBody>
      </p:sp>
      <p:pic>
        <p:nvPicPr>
          <p:cNvPr descr="Blank road sign" id="182" name="Google Shape;182;p17"/>
          <p:cNvPicPr preferRelativeResize="0"/>
          <p:nvPr/>
        </p:nvPicPr>
        <p:blipFill rotWithShape="1">
          <a:blip r:embed="rId3">
            <a:alphaModFix/>
          </a:blip>
          <a:srcRect b="-3" l="40505" r="181" t="0"/>
          <a:stretch/>
        </p:blipFill>
        <p:spPr>
          <a:xfrm>
            <a:off x="6096000" y="1"/>
            <a:ext cx="6102825" cy="6858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6" name="Shape 186"/>
        <p:cNvGrpSpPr/>
        <p:nvPr/>
      </p:nvGrpSpPr>
      <p:grpSpPr>
        <a:xfrm>
          <a:off x="0" y="0"/>
          <a:ext cx="0" cy="0"/>
          <a:chOff x="0" y="0"/>
          <a:chExt cx="0" cy="0"/>
        </a:xfrm>
      </p:grpSpPr>
      <p:sp>
        <p:nvSpPr>
          <p:cNvPr id="187" name="Google Shape;187;p18"/>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88" name="Google Shape;188;p18"/>
          <p:cNvSpPr txBox="1"/>
          <p:nvPr>
            <p:ph type="title"/>
          </p:nvPr>
        </p:nvSpPr>
        <p:spPr>
          <a:xfrm>
            <a:off x="841248" y="251312"/>
            <a:ext cx="10506456" cy="1010264"/>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2"/>
              </a:buClr>
              <a:buSzPts val="4400"/>
              <a:buFont typeface="Arial"/>
              <a:buNone/>
            </a:pPr>
            <a:r>
              <a:rPr lang="en-US"/>
              <a:t>Problem Statement</a:t>
            </a:r>
            <a:endParaRPr/>
          </a:p>
        </p:txBody>
      </p:sp>
      <p:sp>
        <p:nvSpPr>
          <p:cNvPr id="189" name="Google Shape;189;p18"/>
          <p:cNvSpPr/>
          <p:nvPr/>
        </p:nvSpPr>
        <p:spPr>
          <a:xfrm>
            <a:off x="0" y="417618"/>
            <a:ext cx="128016" cy="631415"/>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0" name="Google Shape;190;p18"/>
          <p:cNvSpPr/>
          <p:nvPr/>
        </p:nvSpPr>
        <p:spPr>
          <a:xfrm>
            <a:off x="841248" y="1380864"/>
            <a:ext cx="10506456" cy="18288"/>
          </a:xfrm>
          <a:prstGeom prst="rect">
            <a:avLst/>
          </a:prstGeom>
          <a:solidFill>
            <a:srgbClr val="D5D5D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grpSp>
        <p:nvGrpSpPr>
          <p:cNvPr id="191" name="Google Shape;191;p18"/>
          <p:cNvGrpSpPr/>
          <p:nvPr/>
        </p:nvGrpSpPr>
        <p:grpSpPr>
          <a:xfrm>
            <a:off x="838200" y="1650222"/>
            <a:ext cx="10506456" cy="4584946"/>
            <a:chOff x="0" y="0"/>
            <a:chExt cx="10506456" cy="4584946"/>
          </a:xfrm>
        </p:grpSpPr>
        <p:sp>
          <p:nvSpPr>
            <p:cNvPr id="192" name="Google Shape;192;p18"/>
            <p:cNvSpPr/>
            <p:nvPr/>
          </p:nvSpPr>
          <p:spPr>
            <a:xfrm>
              <a:off x="0" y="0"/>
              <a:ext cx="10506456" cy="1309985"/>
            </a:xfrm>
            <a:prstGeom prst="roundRect">
              <a:avLst>
                <a:gd fmla="val 10000" name="adj"/>
              </a:avLst>
            </a:prstGeom>
            <a:solidFill>
              <a:srgbClr val="BF50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8"/>
            <p:cNvSpPr/>
            <p:nvPr/>
          </p:nvSpPr>
          <p:spPr>
            <a:xfrm>
              <a:off x="396270" y="294747"/>
              <a:ext cx="720492" cy="720492"/>
            </a:xfrm>
            <a:prstGeom prst="rect">
              <a:avLst/>
            </a:prstGeom>
            <a:blipFill rotWithShape="1">
              <a:blip r:embed="rId3">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8"/>
            <p:cNvSpPr/>
            <p:nvPr/>
          </p:nvSpPr>
          <p:spPr>
            <a:xfrm>
              <a:off x="1513032" y="0"/>
              <a:ext cx="8993424" cy="130998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8"/>
            <p:cNvSpPr txBox="1"/>
            <p:nvPr/>
          </p:nvSpPr>
          <p:spPr>
            <a:xfrm>
              <a:off x="1513032" y="0"/>
              <a:ext cx="8993424" cy="1309985"/>
            </a:xfrm>
            <a:prstGeom prst="rect">
              <a:avLst/>
            </a:prstGeom>
            <a:noFill/>
            <a:ln>
              <a:noFill/>
            </a:ln>
          </p:spPr>
          <p:txBody>
            <a:bodyPr anchorCtr="0" anchor="ctr" bIns="138625" lIns="138625" spcFirstLastPara="1" rIns="138625" wrap="square" tIns="138625">
              <a:noAutofit/>
            </a:bodyPr>
            <a:lstStyle/>
            <a:p>
              <a:pPr indent="0" lvl="0" marL="0" marR="0" rtl="0" algn="l">
                <a:lnSpc>
                  <a:spcPct val="90000"/>
                </a:lnSpc>
                <a:spcBef>
                  <a:spcPts val="0"/>
                </a:spcBef>
                <a:spcAft>
                  <a:spcPts val="0"/>
                </a:spcAft>
                <a:buClr>
                  <a:schemeClr val="lt1"/>
                </a:buClr>
                <a:buSzPts val="3600"/>
                <a:buFont typeface="Arial"/>
                <a:buNone/>
              </a:pPr>
              <a:r>
                <a:rPr lang="en-US" sz="2400">
                  <a:solidFill>
                    <a:schemeClr val="lt1"/>
                  </a:solidFill>
                  <a:latin typeface="Arial"/>
                  <a:ea typeface="Arial"/>
                  <a:cs typeface="Arial"/>
                  <a:sym typeface="Arial"/>
                </a:rPr>
                <a:t>Manual Recognition Challenges: Recognising traffic signs manually requires specialised expertise, is subject to human mistake, and is affected by changing lighting.</a:t>
              </a:r>
              <a:endParaRPr sz="2400"/>
            </a:p>
          </p:txBody>
        </p:sp>
        <p:sp>
          <p:nvSpPr>
            <p:cNvPr id="196" name="Google Shape;196;p18"/>
            <p:cNvSpPr/>
            <p:nvPr/>
          </p:nvSpPr>
          <p:spPr>
            <a:xfrm>
              <a:off x="0" y="1637481"/>
              <a:ext cx="10506456" cy="1309985"/>
            </a:xfrm>
            <a:prstGeom prst="roundRect">
              <a:avLst>
                <a:gd fmla="val 1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8"/>
            <p:cNvSpPr/>
            <p:nvPr/>
          </p:nvSpPr>
          <p:spPr>
            <a:xfrm>
              <a:off x="396270" y="1932227"/>
              <a:ext cx="720492" cy="720492"/>
            </a:xfrm>
            <a:prstGeom prst="rect">
              <a:avLst/>
            </a:prstGeom>
            <a:blipFill rotWithShape="1">
              <a:blip r:embed="rId4">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8"/>
            <p:cNvSpPr/>
            <p:nvPr/>
          </p:nvSpPr>
          <p:spPr>
            <a:xfrm>
              <a:off x="1513032" y="1637481"/>
              <a:ext cx="8993424" cy="130998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8"/>
            <p:cNvSpPr txBox="1"/>
            <p:nvPr/>
          </p:nvSpPr>
          <p:spPr>
            <a:xfrm>
              <a:off x="1513032" y="1637481"/>
              <a:ext cx="8993424" cy="1309985"/>
            </a:xfrm>
            <a:prstGeom prst="rect">
              <a:avLst/>
            </a:prstGeom>
            <a:noFill/>
            <a:ln>
              <a:noFill/>
            </a:ln>
          </p:spPr>
          <p:txBody>
            <a:bodyPr anchorCtr="0" anchor="ctr" bIns="138625" lIns="138625" spcFirstLastPara="1" rIns="138625" wrap="square" tIns="138625">
              <a:noAutofit/>
            </a:bodyPr>
            <a:lstStyle/>
            <a:p>
              <a:pPr indent="0" lvl="0" marL="0" marR="0" rtl="0" algn="l">
                <a:lnSpc>
                  <a:spcPct val="90000"/>
                </a:lnSpc>
                <a:spcBef>
                  <a:spcPts val="0"/>
                </a:spcBef>
                <a:spcAft>
                  <a:spcPts val="0"/>
                </a:spcAft>
                <a:buClr>
                  <a:schemeClr val="lt1"/>
                </a:buClr>
                <a:buSzPts val="3600"/>
                <a:buFont typeface="Arial"/>
                <a:buNone/>
              </a:pPr>
              <a:r>
                <a:rPr lang="en-US" sz="2400">
                  <a:solidFill>
                    <a:schemeClr val="dk1"/>
                  </a:solidFill>
                  <a:latin typeface="Arial"/>
                  <a:ea typeface="Arial"/>
                  <a:cs typeface="Arial"/>
                  <a:sym typeface="Arial"/>
                </a:rPr>
                <a:t>Time Consumption: Identifying signs manually can be time-consuming, leading to potential delays and inefficient decision-making on the road.</a:t>
              </a:r>
              <a:endParaRPr sz="2400">
                <a:solidFill>
                  <a:schemeClr val="dk1"/>
                </a:solidFill>
                <a:latin typeface="Arial"/>
                <a:ea typeface="Arial"/>
                <a:cs typeface="Arial"/>
                <a:sym typeface="Arial"/>
              </a:endParaRPr>
            </a:p>
          </p:txBody>
        </p:sp>
        <p:sp>
          <p:nvSpPr>
            <p:cNvPr id="200" name="Google Shape;200;p18"/>
            <p:cNvSpPr/>
            <p:nvPr/>
          </p:nvSpPr>
          <p:spPr>
            <a:xfrm>
              <a:off x="0" y="3274961"/>
              <a:ext cx="10506456" cy="1309985"/>
            </a:xfrm>
            <a:prstGeom prst="roundRect">
              <a:avLst>
                <a:gd fmla="val 1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8"/>
            <p:cNvSpPr/>
            <p:nvPr/>
          </p:nvSpPr>
          <p:spPr>
            <a:xfrm>
              <a:off x="396270" y="3569708"/>
              <a:ext cx="720492" cy="720492"/>
            </a:xfrm>
            <a:prstGeom prst="rect">
              <a:avLst/>
            </a:prstGeom>
            <a:blipFill rotWithShape="1">
              <a:blip r:embed="rId5">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8"/>
            <p:cNvSpPr/>
            <p:nvPr/>
          </p:nvSpPr>
          <p:spPr>
            <a:xfrm>
              <a:off x="1513032" y="3274961"/>
              <a:ext cx="8993424" cy="130998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8"/>
            <p:cNvSpPr txBox="1"/>
            <p:nvPr/>
          </p:nvSpPr>
          <p:spPr>
            <a:xfrm>
              <a:off x="1513032" y="3274961"/>
              <a:ext cx="8993424" cy="1309985"/>
            </a:xfrm>
            <a:prstGeom prst="rect">
              <a:avLst/>
            </a:prstGeom>
            <a:noFill/>
            <a:ln>
              <a:noFill/>
            </a:ln>
          </p:spPr>
          <p:txBody>
            <a:bodyPr anchorCtr="0" anchor="ctr" bIns="138625" lIns="138625" spcFirstLastPara="1" rIns="138625" wrap="square" tIns="138625">
              <a:noAutofit/>
            </a:bodyPr>
            <a:lstStyle/>
            <a:p>
              <a:pPr indent="0" lvl="0" marL="0" marR="0" rtl="0" algn="l">
                <a:lnSpc>
                  <a:spcPct val="90000"/>
                </a:lnSpc>
                <a:spcBef>
                  <a:spcPts val="0"/>
                </a:spcBef>
                <a:spcAft>
                  <a:spcPts val="0"/>
                </a:spcAft>
                <a:buClr>
                  <a:schemeClr val="lt1"/>
                </a:buClr>
                <a:buSzPts val="3600"/>
                <a:buFont typeface="Arial"/>
                <a:buNone/>
              </a:pPr>
              <a:r>
                <a:rPr lang="en-US" sz="2400">
                  <a:solidFill>
                    <a:schemeClr val="lt1"/>
                  </a:solidFill>
                  <a:latin typeface="Arial"/>
                  <a:ea typeface="Arial"/>
                  <a:cs typeface="Arial"/>
                  <a:sym typeface="Arial"/>
                </a:rPr>
                <a:t>Automated Efficiency: Real-time recognition skills, accuracy, and efficiency can all be improved with an automated system that uses machine learning.</a:t>
              </a:r>
              <a:endParaRPr sz="2400"/>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7" name="Shape 207"/>
        <p:cNvGrpSpPr/>
        <p:nvPr/>
      </p:nvGrpSpPr>
      <p:grpSpPr>
        <a:xfrm>
          <a:off x="0" y="0"/>
          <a:ext cx="0" cy="0"/>
          <a:chOff x="0" y="0"/>
          <a:chExt cx="0" cy="0"/>
        </a:xfrm>
      </p:grpSpPr>
      <p:sp>
        <p:nvSpPr>
          <p:cNvPr id="208" name="Google Shape;208;p19"/>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Mobile device with apps" id="209" name="Google Shape;209;p19"/>
          <p:cNvPicPr preferRelativeResize="0"/>
          <p:nvPr/>
        </p:nvPicPr>
        <p:blipFill rotWithShape="1">
          <a:blip r:embed="rId3">
            <a:alphaModFix/>
          </a:blip>
          <a:srcRect b="-2" l="0" r="-2" t="0"/>
          <a:stretch/>
        </p:blipFill>
        <p:spPr>
          <a:xfrm>
            <a:off x="1" y="1"/>
            <a:ext cx="12192000" cy="6858000"/>
          </a:xfrm>
          <a:prstGeom prst="rect">
            <a:avLst/>
          </a:prstGeom>
          <a:noFill/>
          <a:ln>
            <a:noFill/>
          </a:ln>
        </p:spPr>
      </p:pic>
      <p:sp>
        <p:nvSpPr>
          <p:cNvPr id="210" name="Google Shape;210;p19"/>
          <p:cNvSpPr/>
          <p:nvPr/>
        </p:nvSpPr>
        <p:spPr>
          <a:xfrm>
            <a:off x="723900" y="398780"/>
            <a:ext cx="5793105" cy="5724525"/>
          </a:xfrm>
          <a:custGeom>
            <a:rect b="b" l="l" r="r" t="t"/>
            <a:pathLst>
              <a:path extrusionOk="0" h="5513767" w="5372101">
                <a:moveTo>
                  <a:pt x="0" y="0"/>
                </a:moveTo>
                <a:lnTo>
                  <a:pt x="5372101" y="0"/>
                </a:lnTo>
                <a:lnTo>
                  <a:pt x="5372101" y="5513767"/>
                </a:lnTo>
                <a:lnTo>
                  <a:pt x="5363126" y="5512835"/>
                </a:lnTo>
                <a:cubicBezTo>
                  <a:pt x="5345779" y="5509071"/>
                  <a:pt x="5329767" y="5502649"/>
                  <a:pt x="5316714" y="5491247"/>
                </a:cubicBezTo>
                <a:cubicBezTo>
                  <a:pt x="5295689" y="5478131"/>
                  <a:pt x="5219502" y="5459909"/>
                  <a:pt x="5198331" y="5470092"/>
                </a:cubicBezTo>
                <a:cubicBezTo>
                  <a:pt x="5181052" y="5469102"/>
                  <a:pt x="5165047" y="5459569"/>
                  <a:pt x="5150428" y="5472506"/>
                </a:cubicBezTo>
                <a:cubicBezTo>
                  <a:pt x="5129562" y="5487248"/>
                  <a:pt x="5088050" y="5445894"/>
                  <a:pt x="5085506" y="5468851"/>
                </a:cubicBezTo>
                <a:cubicBezTo>
                  <a:pt x="5055692" y="5440170"/>
                  <a:pt x="5006122" y="5469577"/>
                  <a:pt x="4968663" y="5470487"/>
                </a:cubicBezTo>
                <a:cubicBezTo>
                  <a:pt x="4947085" y="5444049"/>
                  <a:pt x="4889767" y="5472037"/>
                  <a:pt x="4815623" y="5458622"/>
                </a:cubicBezTo>
                <a:cubicBezTo>
                  <a:pt x="4792418" y="5428488"/>
                  <a:pt x="4765548" y="5449887"/>
                  <a:pt x="4716679" y="5405365"/>
                </a:cubicBezTo>
                <a:cubicBezTo>
                  <a:pt x="4713235" y="5407807"/>
                  <a:pt x="4709266" y="5409883"/>
                  <a:pt x="4704891" y="5411529"/>
                </a:cubicBezTo>
                <a:cubicBezTo>
                  <a:pt x="4679473" y="5421092"/>
                  <a:pt x="4646164" y="5414379"/>
                  <a:pt x="4630496" y="5396532"/>
                </a:cubicBezTo>
                <a:cubicBezTo>
                  <a:pt x="4590205" y="5365061"/>
                  <a:pt x="4548419" y="5412094"/>
                  <a:pt x="4506964" y="5396685"/>
                </a:cubicBezTo>
                <a:lnTo>
                  <a:pt x="4427135" y="5358585"/>
                </a:lnTo>
                <a:cubicBezTo>
                  <a:pt x="4319267" y="5308575"/>
                  <a:pt x="4152341" y="5340956"/>
                  <a:pt x="4028338" y="5313494"/>
                </a:cubicBezTo>
                <a:lnTo>
                  <a:pt x="4015367" y="5320766"/>
                </a:lnTo>
                <a:lnTo>
                  <a:pt x="4002837" y="5322294"/>
                </a:lnTo>
                <a:lnTo>
                  <a:pt x="3997650" y="5329513"/>
                </a:lnTo>
                <a:lnTo>
                  <a:pt x="3991991" y="5331908"/>
                </a:lnTo>
                <a:cubicBezTo>
                  <a:pt x="3969659" y="5338581"/>
                  <a:pt x="3978880" y="5316131"/>
                  <a:pt x="3925210" y="5319395"/>
                </a:cubicBezTo>
                <a:cubicBezTo>
                  <a:pt x="3947765" y="5277139"/>
                  <a:pt x="3837331" y="5338342"/>
                  <a:pt x="3837014" y="5289023"/>
                </a:cubicBezTo>
                <a:cubicBezTo>
                  <a:pt x="3824001" y="5291376"/>
                  <a:pt x="3811407" y="5295212"/>
                  <a:pt x="3798765" y="5299431"/>
                </a:cubicBezTo>
                <a:lnTo>
                  <a:pt x="3792144" y="5301616"/>
                </a:lnTo>
                <a:lnTo>
                  <a:pt x="3766249" y="5301869"/>
                </a:lnTo>
                <a:lnTo>
                  <a:pt x="3718651" y="5320541"/>
                </a:lnTo>
                <a:cubicBezTo>
                  <a:pt x="3703968" y="5321892"/>
                  <a:pt x="3688308" y="5321427"/>
                  <a:pt x="3671207" y="5318046"/>
                </a:cubicBezTo>
                <a:cubicBezTo>
                  <a:pt x="3616458" y="5288532"/>
                  <a:pt x="3514048" y="5333307"/>
                  <a:pt x="3446863" y="5294348"/>
                </a:cubicBezTo>
                <a:cubicBezTo>
                  <a:pt x="3420930" y="5283822"/>
                  <a:pt x="3333157" y="5274511"/>
                  <a:pt x="3312000" y="5286923"/>
                </a:cubicBezTo>
                <a:cubicBezTo>
                  <a:pt x="3292759" y="5287903"/>
                  <a:pt x="3273112" y="5280334"/>
                  <a:pt x="3259756" y="5294712"/>
                </a:cubicBezTo>
                <a:cubicBezTo>
                  <a:pt x="3239905" y="5311572"/>
                  <a:pt x="3185410" y="5275588"/>
                  <a:pt x="3187481" y="5298457"/>
                </a:cubicBezTo>
                <a:cubicBezTo>
                  <a:pt x="3168018" y="5286036"/>
                  <a:pt x="3146200" y="5288458"/>
                  <a:pt x="3124115" y="5294626"/>
                </a:cubicBezTo>
                <a:lnTo>
                  <a:pt x="3099907" y="5302443"/>
                </a:lnTo>
                <a:lnTo>
                  <a:pt x="3017494" y="5301439"/>
                </a:lnTo>
                <a:lnTo>
                  <a:pt x="3010848" y="5307225"/>
                </a:lnTo>
                <a:lnTo>
                  <a:pt x="2994286" y="5309060"/>
                </a:lnTo>
                <a:lnTo>
                  <a:pt x="2988160" y="5310041"/>
                </a:lnTo>
                <a:lnTo>
                  <a:pt x="2984260" y="5307528"/>
                </a:lnTo>
                <a:cubicBezTo>
                  <a:pt x="2981957" y="5306419"/>
                  <a:pt x="2980273" y="5306402"/>
                  <a:pt x="2979127" y="5308389"/>
                </a:cubicBezTo>
                <a:cubicBezTo>
                  <a:pt x="2978971" y="5309447"/>
                  <a:pt x="2978816" y="5310505"/>
                  <a:pt x="2978660" y="5311563"/>
                </a:cubicBezTo>
                <a:lnTo>
                  <a:pt x="2946326" y="5316745"/>
                </a:lnTo>
                <a:lnTo>
                  <a:pt x="2713134" y="5331381"/>
                </a:lnTo>
                <a:cubicBezTo>
                  <a:pt x="2610698" y="5372328"/>
                  <a:pt x="2466037" y="5325762"/>
                  <a:pt x="2352072" y="5342761"/>
                </a:cubicBezTo>
                <a:cubicBezTo>
                  <a:pt x="2293501" y="5293708"/>
                  <a:pt x="2324138" y="5338538"/>
                  <a:pt x="2260922" y="5328122"/>
                </a:cubicBezTo>
                <a:cubicBezTo>
                  <a:pt x="2275681" y="5372347"/>
                  <a:pt x="2185007" y="5301703"/>
                  <a:pt x="2178497" y="5351065"/>
                </a:cubicBezTo>
                <a:cubicBezTo>
                  <a:pt x="2133294" y="5337229"/>
                  <a:pt x="2097074" y="5300208"/>
                  <a:pt x="2034408" y="5307958"/>
                </a:cubicBezTo>
                <a:cubicBezTo>
                  <a:pt x="1981894" y="5332879"/>
                  <a:pt x="1896288" y="5279365"/>
                  <a:pt x="1831505" y="5312691"/>
                </a:cubicBezTo>
                <a:cubicBezTo>
                  <a:pt x="1807063" y="5321035"/>
                  <a:pt x="1727674" y="5322925"/>
                  <a:pt x="1710387" y="5308705"/>
                </a:cubicBezTo>
                <a:cubicBezTo>
                  <a:pt x="1693367" y="5306094"/>
                  <a:pt x="1674901" y="5312009"/>
                  <a:pt x="1664816" y="5296479"/>
                </a:cubicBezTo>
                <a:cubicBezTo>
                  <a:pt x="1649255" y="5277912"/>
                  <a:pt x="1596152" y="5309335"/>
                  <a:pt x="1600883" y="5286607"/>
                </a:cubicBezTo>
                <a:cubicBezTo>
                  <a:pt x="1563066" y="5308189"/>
                  <a:pt x="1524339" y="5269513"/>
                  <a:pt x="1488397" y="5260898"/>
                </a:cubicBezTo>
                <a:cubicBezTo>
                  <a:pt x="1459246" y="5282011"/>
                  <a:pt x="1412580" y="5243108"/>
                  <a:pt x="1336670" y="5240770"/>
                </a:cubicBezTo>
                <a:cubicBezTo>
                  <a:pt x="1304792" y="5265122"/>
                  <a:pt x="1285508" y="5238878"/>
                  <a:pt x="1224297" y="5271845"/>
                </a:cubicBezTo>
                <a:cubicBezTo>
                  <a:pt x="1221731" y="5268771"/>
                  <a:pt x="1218543" y="5265944"/>
                  <a:pt x="1214830" y="5263450"/>
                </a:cubicBezTo>
                <a:cubicBezTo>
                  <a:pt x="1193241" y="5248952"/>
                  <a:pt x="1158925" y="5248567"/>
                  <a:pt x="1138181" y="5262590"/>
                </a:cubicBezTo>
                <a:lnTo>
                  <a:pt x="943575" y="5290808"/>
                </a:lnTo>
                <a:cubicBezTo>
                  <a:pt x="823587" y="5316899"/>
                  <a:pt x="658340" y="5217603"/>
                  <a:pt x="529813" y="5218555"/>
                </a:cubicBezTo>
                <a:lnTo>
                  <a:pt x="519546" y="5208845"/>
                </a:lnTo>
                <a:lnTo>
                  <a:pt x="507906" y="5204779"/>
                </a:lnTo>
                <a:lnTo>
                  <a:pt x="505153" y="5196726"/>
                </a:lnTo>
                <a:lnTo>
                  <a:pt x="500429" y="5193241"/>
                </a:lnTo>
                <a:cubicBezTo>
                  <a:pt x="480923" y="5182176"/>
                  <a:pt x="482807" y="5205793"/>
                  <a:pt x="431923" y="5191553"/>
                </a:cubicBezTo>
                <a:cubicBezTo>
                  <a:pt x="440499" y="5237077"/>
                  <a:pt x="352872" y="5155083"/>
                  <a:pt x="337115" y="5202714"/>
                </a:cubicBezTo>
                <a:cubicBezTo>
                  <a:pt x="325265" y="5197752"/>
                  <a:pt x="314288" y="5191441"/>
                  <a:pt x="303383" y="5184750"/>
                </a:cubicBezTo>
                <a:lnTo>
                  <a:pt x="297664" y="5181269"/>
                </a:lnTo>
                <a:lnTo>
                  <a:pt x="272701" y="5175678"/>
                </a:lnTo>
                <a:lnTo>
                  <a:pt x="268242" y="5163678"/>
                </a:lnTo>
                <a:lnTo>
                  <a:pt x="232517" y="5147792"/>
                </a:lnTo>
                <a:cubicBezTo>
                  <a:pt x="218741" y="5143453"/>
                  <a:pt x="203450" y="5140668"/>
                  <a:pt x="185851" y="5140408"/>
                </a:cubicBezTo>
                <a:cubicBezTo>
                  <a:pt x="139207" y="5153337"/>
                  <a:pt x="79723" y="5120316"/>
                  <a:pt x="20337" y="5113040"/>
                </a:cubicBezTo>
                <a:lnTo>
                  <a:pt x="0" y="5112243"/>
                </a:lnTo>
                <a:close/>
              </a:path>
            </a:pathLst>
          </a:custGeom>
          <a:solidFill>
            <a:schemeClr val="lt1"/>
          </a:solidFill>
          <a:ln>
            <a:noFill/>
          </a:ln>
          <a:effectLst>
            <a:outerShdw blurRad="25400" rotWithShape="0" algn="tl" dir="3000000" dist="12700">
              <a:srgbClr val="000000">
                <a:alpha val="26666"/>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11" name="Google Shape;211;p19"/>
          <p:cNvSpPr txBox="1"/>
          <p:nvPr>
            <p:ph type="title"/>
          </p:nvPr>
        </p:nvSpPr>
        <p:spPr>
          <a:xfrm>
            <a:off x="1276985" y="384810"/>
            <a:ext cx="4775100" cy="12066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2"/>
              </a:buClr>
              <a:buSzPts val="3600"/>
              <a:buFont typeface="Arial"/>
              <a:buNone/>
            </a:pPr>
            <a:r>
              <a:rPr lang="en-US" sz="3600"/>
              <a:t>Solution Overview</a:t>
            </a:r>
            <a:endParaRPr sz="3600"/>
          </a:p>
        </p:txBody>
      </p:sp>
      <p:sp>
        <p:nvSpPr>
          <p:cNvPr id="212" name="Google Shape;212;p19"/>
          <p:cNvSpPr/>
          <p:nvPr/>
        </p:nvSpPr>
        <p:spPr>
          <a:xfrm>
            <a:off x="2564666" y="399531"/>
            <a:ext cx="1707751" cy="428984"/>
          </a:xfrm>
          <a:custGeom>
            <a:rect b="b" l="l" r="r" t="t"/>
            <a:pathLst>
              <a:path extrusionOk="0" h="594531" w="2201784">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13" name="Google Shape;213;p19"/>
          <p:cNvSpPr txBox="1"/>
          <p:nvPr>
            <p:ph idx="1" type="body"/>
          </p:nvPr>
        </p:nvSpPr>
        <p:spPr>
          <a:xfrm>
            <a:off x="1189350" y="1504950"/>
            <a:ext cx="4967100" cy="4401300"/>
          </a:xfrm>
          <a:prstGeom prst="rect">
            <a:avLst/>
          </a:prstGeom>
          <a:noFill/>
          <a:ln>
            <a:noFill/>
          </a:ln>
        </p:spPr>
        <p:txBody>
          <a:bodyPr anchorCtr="0" anchor="ctr" bIns="45700" lIns="91425" spcFirstLastPara="1" rIns="91425" wrap="square" tIns="45700">
            <a:noAutofit/>
          </a:bodyPr>
          <a:lstStyle/>
          <a:p>
            <a:pPr indent="-361950" lvl="0" marL="342900" rtl="0" algn="l">
              <a:lnSpc>
                <a:spcPct val="100000"/>
              </a:lnSpc>
              <a:spcBef>
                <a:spcPts val="0"/>
              </a:spcBef>
              <a:spcAft>
                <a:spcPts val="0"/>
              </a:spcAft>
              <a:buClr>
                <a:schemeClr val="dk1"/>
              </a:buClr>
              <a:buSzPts val="1900"/>
              <a:buFont typeface="Arial"/>
              <a:buChar char="•"/>
            </a:pPr>
            <a:r>
              <a:rPr lang="en-US" sz="1900"/>
              <a:t>Introduction to the Web App: Traffic Sign Identification The purpose of the web application is to offer an interactive platform for machine learning-based traffic sign recognition and classification.</a:t>
            </a:r>
            <a:endParaRPr sz="1900"/>
          </a:p>
          <a:p>
            <a:pPr indent="-361950" lvl="0" marL="342900" rtl="0" algn="l">
              <a:lnSpc>
                <a:spcPct val="100000"/>
              </a:lnSpc>
              <a:spcBef>
                <a:spcPts val="320"/>
              </a:spcBef>
              <a:spcAft>
                <a:spcPts val="0"/>
              </a:spcAft>
              <a:buClr>
                <a:schemeClr val="dk1"/>
              </a:buClr>
              <a:buSzPts val="1900"/>
              <a:buFont typeface="Arial"/>
              <a:buChar char="•"/>
            </a:pPr>
            <a:r>
              <a:rPr lang="en-US" sz="1900"/>
              <a:t>Key Features: The app's main features include the ability to upload images, real-time prediction, instructional materials, and insights into the training of models.</a:t>
            </a:r>
            <a:endParaRPr sz="1900"/>
          </a:p>
          <a:p>
            <a:pPr indent="-361950" lvl="0" marL="342900" rtl="0" algn="l">
              <a:lnSpc>
                <a:spcPct val="100000"/>
              </a:lnSpc>
              <a:spcBef>
                <a:spcPts val="320"/>
              </a:spcBef>
              <a:spcAft>
                <a:spcPts val="0"/>
              </a:spcAft>
              <a:buClr>
                <a:schemeClr val="dk1"/>
              </a:buClr>
              <a:buSzPts val="1900"/>
              <a:buFont typeface="Arial"/>
              <a:buChar char="•"/>
            </a:pPr>
            <a:r>
              <a:rPr lang="en-US" sz="1900"/>
              <a:t>Educational Value: By learning about effective training methods, picture preprocessing, and convolutional neural networks (CNNs), users can better comprehend machine learning ideas.</a:t>
            </a:r>
            <a:endParaRPr sz="19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7" name="Shape 217"/>
        <p:cNvGrpSpPr/>
        <p:nvPr/>
      </p:nvGrpSpPr>
      <p:grpSpPr>
        <a:xfrm>
          <a:off x="0" y="0"/>
          <a:ext cx="0" cy="0"/>
          <a:chOff x="0" y="0"/>
          <a:chExt cx="0" cy="0"/>
        </a:xfrm>
      </p:grpSpPr>
      <p:sp>
        <p:nvSpPr>
          <p:cNvPr id="218" name="Google Shape;218;p20"/>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19" name="Google Shape;219;p20"/>
          <p:cNvSpPr txBox="1"/>
          <p:nvPr>
            <p:ph type="title"/>
          </p:nvPr>
        </p:nvSpPr>
        <p:spPr>
          <a:xfrm>
            <a:off x="838201" y="365125"/>
            <a:ext cx="5251316" cy="1807305"/>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2"/>
              </a:buClr>
              <a:buSzPts val="4400"/>
              <a:buFont typeface="Arial"/>
              <a:buNone/>
            </a:pPr>
            <a:r>
              <a:rPr lang="en-US"/>
              <a:t>How It Works</a:t>
            </a:r>
            <a:endParaRPr/>
          </a:p>
        </p:txBody>
      </p:sp>
      <p:sp>
        <p:nvSpPr>
          <p:cNvPr id="220" name="Google Shape;220;p20"/>
          <p:cNvSpPr txBox="1"/>
          <p:nvPr>
            <p:ph idx="1" type="body"/>
          </p:nvPr>
        </p:nvSpPr>
        <p:spPr>
          <a:xfrm>
            <a:off x="838200" y="2080250"/>
            <a:ext cx="5769600" cy="3996600"/>
          </a:xfrm>
          <a:prstGeom prst="rect">
            <a:avLst/>
          </a:prstGeom>
          <a:noFill/>
          <a:ln>
            <a:noFill/>
          </a:ln>
        </p:spPr>
        <p:txBody>
          <a:bodyPr anchorCtr="0" anchor="t" bIns="45700" lIns="91425" spcFirstLastPara="1" rIns="91425" wrap="square" tIns="45700">
            <a:noAutofit/>
          </a:bodyPr>
          <a:lstStyle/>
          <a:p>
            <a:pPr indent="-355600" lvl="0" marL="342900" rtl="0" algn="l">
              <a:lnSpc>
                <a:spcPct val="100000"/>
              </a:lnSpc>
              <a:spcBef>
                <a:spcPts val="0"/>
              </a:spcBef>
              <a:spcAft>
                <a:spcPts val="0"/>
              </a:spcAft>
              <a:buClr>
                <a:schemeClr val="dk1"/>
              </a:buClr>
              <a:buSzPts val="1900"/>
              <a:buFont typeface="Arial"/>
              <a:buChar char="•"/>
            </a:pPr>
            <a:r>
              <a:rPr lang="en-US" sz="1900"/>
              <a:t>User Uploads Image: Using the web app's easy-to-use interface, start by uploading a picture of a traffic sign.</a:t>
            </a:r>
            <a:endParaRPr sz="1900"/>
          </a:p>
          <a:p>
            <a:pPr indent="-355600" lvl="0" marL="342900" rtl="0" algn="l">
              <a:lnSpc>
                <a:spcPct val="100000"/>
              </a:lnSpc>
              <a:spcBef>
                <a:spcPts val="340"/>
              </a:spcBef>
              <a:spcAft>
                <a:spcPts val="0"/>
              </a:spcAft>
              <a:buClr>
                <a:schemeClr val="dk1"/>
              </a:buClr>
              <a:buSzPts val="1900"/>
              <a:buFont typeface="Arial"/>
              <a:buChar char="•"/>
            </a:pPr>
            <a:r>
              <a:rPr lang="en-US" sz="1900"/>
              <a:t>Preprocessing for Consistency: To guarantee consistent input for the model, preprocessing is applied to the supplied image. This includes scaling and color channel management.</a:t>
            </a:r>
            <a:endParaRPr sz="1900"/>
          </a:p>
          <a:p>
            <a:pPr indent="-355600" lvl="0" marL="342900" rtl="0" algn="l">
              <a:lnSpc>
                <a:spcPct val="100000"/>
              </a:lnSpc>
              <a:spcBef>
                <a:spcPts val="340"/>
              </a:spcBef>
              <a:spcAft>
                <a:spcPts val="0"/>
              </a:spcAft>
              <a:buClr>
                <a:schemeClr val="dk1"/>
              </a:buClr>
              <a:buSzPts val="1900"/>
              <a:buFont typeface="Arial"/>
              <a:buChar char="•"/>
            </a:pPr>
            <a:r>
              <a:rPr lang="en-US" sz="1900"/>
              <a:t>Model Prediction: For prediction, the image is sent into a Convolutional Neural Network (CNN) that has been trained.</a:t>
            </a:r>
            <a:endParaRPr sz="1900"/>
          </a:p>
          <a:p>
            <a:pPr indent="-355600" lvl="0" marL="342900" rtl="0" algn="l">
              <a:lnSpc>
                <a:spcPct val="100000"/>
              </a:lnSpc>
              <a:spcBef>
                <a:spcPts val="340"/>
              </a:spcBef>
              <a:spcAft>
                <a:spcPts val="0"/>
              </a:spcAft>
              <a:buClr>
                <a:schemeClr val="dk1"/>
              </a:buClr>
              <a:buSzPts val="1900"/>
              <a:buFont typeface="Arial"/>
              <a:buChar char="•"/>
            </a:pPr>
            <a:r>
              <a:rPr lang="en-US" sz="1900"/>
              <a:t>Quick Results: The user can see the traffic sign's anticipated label on the web app in a matter of seconds.</a:t>
            </a:r>
            <a:endParaRPr sz="1900"/>
          </a:p>
        </p:txBody>
      </p:sp>
      <p:pic>
        <p:nvPicPr>
          <p:cNvPr descr="Blue and orange gradient with arrows" id="221" name="Google Shape;221;p20"/>
          <p:cNvPicPr preferRelativeResize="0"/>
          <p:nvPr/>
        </p:nvPicPr>
        <p:blipFill rotWithShape="1">
          <a:blip r:embed="rId3">
            <a:alphaModFix/>
          </a:blip>
          <a:srcRect b="-2" l="36683" r="11138" t="0"/>
          <a:stretch/>
        </p:blipFill>
        <p:spPr>
          <a:xfrm>
            <a:off x="6868160" y="0"/>
            <a:ext cx="5323840" cy="6858000"/>
          </a:xfrm>
          <a:custGeom>
            <a:rect b="b" l="l" r="r" t="t"/>
            <a:pathLst>
              <a:path extrusionOk="0" h="6858000" w="5962785">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5" name="Shape 225"/>
        <p:cNvGrpSpPr/>
        <p:nvPr/>
      </p:nvGrpSpPr>
      <p:grpSpPr>
        <a:xfrm>
          <a:off x="0" y="0"/>
          <a:ext cx="0" cy="0"/>
          <a:chOff x="0" y="0"/>
          <a:chExt cx="0" cy="0"/>
        </a:xfrm>
      </p:grpSpPr>
      <p:sp>
        <p:nvSpPr>
          <p:cNvPr id="226" name="Google Shape;226;p21"/>
          <p:cNvSpPr/>
          <p:nvPr/>
        </p:nvSpPr>
        <p:spPr>
          <a:xfrm>
            <a:off x="0" y="8313"/>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27" name="Google Shape;227;p21"/>
          <p:cNvSpPr txBox="1"/>
          <p:nvPr>
            <p:ph type="title"/>
          </p:nvPr>
        </p:nvSpPr>
        <p:spPr>
          <a:xfrm>
            <a:off x="479425" y="817880"/>
            <a:ext cx="3939540" cy="583565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2"/>
              </a:buClr>
              <a:buSzPts val="6600"/>
              <a:buFont typeface="Arial"/>
              <a:buNone/>
            </a:pPr>
            <a:r>
              <a:rPr lang="en-US" sz="6600"/>
              <a:t>Efficient Image Handling</a:t>
            </a:r>
            <a:endParaRPr sz="6600"/>
          </a:p>
        </p:txBody>
      </p:sp>
      <p:cxnSp>
        <p:nvCxnSpPr>
          <p:cNvPr id="228" name="Google Shape;228;p21"/>
          <p:cNvCxnSpPr/>
          <p:nvPr/>
        </p:nvCxnSpPr>
        <p:spPr>
          <a:xfrm>
            <a:off x="4728053" y="1132114"/>
            <a:ext cx="0" cy="5717573"/>
          </a:xfrm>
          <a:prstGeom prst="straightConnector1">
            <a:avLst/>
          </a:prstGeom>
          <a:noFill/>
          <a:ln cap="sq" cmpd="sng" w="25400">
            <a:solidFill>
              <a:schemeClr val="accent1"/>
            </a:solidFill>
            <a:prstDash val="solid"/>
            <a:bevel/>
            <a:headEnd len="sm" w="sm" type="none"/>
            <a:tailEnd len="sm" w="sm" type="none"/>
          </a:ln>
        </p:spPr>
      </p:cxnSp>
      <p:grpSp>
        <p:nvGrpSpPr>
          <p:cNvPr id="229" name="Google Shape;229;p21"/>
          <p:cNvGrpSpPr/>
          <p:nvPr/>
        </p:nvGrpSpPr>
        <p:grpSpPr>
          <a:xfrm>
            <a:off x="5108525" y="723900"/>
            <a:ext cx="6455245" cy="5936445"/>
            <a:chOff x="0" y="0"/>
            <a:chExt cx="6245400" cy="5589347"/>
          </a:xfrm>
        </p:grpSpPr>
        <p:sp>
          <p:nvSpPr>
            <p:cNvPr id="230" name="Google Shape;230;p21"/>
            <p:cNvSpPr/>
            <p:nvPr/>
          </p:nvSpPr>
          <p:spPr>
            <a:xfrm>
              <a:off x="0" y="0"/>
              <a:ext cx="6245265" cy="1176705"/>
            </a:xfrm>
            <a:prstGeom prst="roundRect">
              <a:avLst>
                <a:gd fmla="val 10000" name="adj"/>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1"/>
            <p:cNvSpPr/>
            <p:nvPr/>
          </p:nvSpPr>
          <p:spPr>
            <a:xfrm>
              <a:off x="355953" y="264759"/>
              <a:ext cx="647188" cy="647188"/>
            </a:xfrm>
            <a:prstGeom prst="rect">
              <a:avLst/>
            </a:prstGeom>
            <a:blipFill rotWithShape="1">
              <a:blip r:embed="rId3">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1"/>
            <p:cNvSpPr/>
            <p:nvPr/>
          </p:nvSpPr>
          <p:spPr>
            <a:xfrm>
              <a:off x="1359094" y="0"/>
              <a:ext cx="4886171" cy="117670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1"/>
            <p:cNvSpPr txBox="1"/>
            <p:nvPr/>
          </p:nvSpPr>
          <p:spPr>
            <a:xfrm>
              <a:off x="1359094" y="0"/>
              <a:ext cx="4886171" cy="1176705"/>
            </a:xfrm>
            <a:prstGeom prst="rect">
              <a:avLst/>
            </a:prstGeom>
            <a:noFill/>
            <a:ln>
              <a:noFill/>
            </a:ln>
          </p:spPr>
          <p:txBody>
            <a:bodyPr anchorCtr="0" anchor="ctr" bIns="124525" lIns="124525" spcFirstLastPara="1" rIns="124525" wrap="square" tIns="124525">
              <a:noAutofit/>
            </a:bodyPr>
            <a:lstStyle/>
            <a:p>
              <a:pPr indent="0" lvl="0" marL="0" marR="0" rtl="0" algn="l">
                <a:lnSpc>
                  <a:spcPct val="100000"/>
                </a:lnSpc>
                <a:spcBef>
                  <a:spcPts val="0"/>
                </a:spcBef>
                <a:spcAft>
                  <a:spcPts val="0"/>
                </a:spcAft>
                <a:buClr>
                  <a:schemeClr val="dk1"/>
                </a:buClr>
                <a:buSzPts val="3600"/>
                <a:buFont typeface="Arial"/>
                <a:buNone/>
              </a:pPr>
              <a:r>
                <a:rPr lang="en-US" sz="1900">
                  <a:solidFill>
                    <a:schemeClr val="dk1"/>
                  </a:solidFill>
                  <a:latin typeface="Arial"/>
                  <a:ea typeface="Arial"/>
                  <a:cs typeface="Arial"/>
                  <a:sym typeface="Arial"/>
                </a:rPr>
                <a:t>Batch Processing: To maximize processing speed and memory utilization, images are loaded in batches.</a:t>
              </a:r>
              <a:endParaRPr sz="1900"/>
            </a:p>
          </p:txBody>
        </p:sp>
        <p:sp>
          <p:nvSpPr>
            <p:cNvPr id="234" name="Google Shape;234;p21"/>
            <p:cNvSpPr/>
            <p:nvPr/>
          </p:nvSpPr>
          <p:spPr>
            <a:xfrm>
              <a:off x="0" y="1470881"/>
              <a:ext cx="6245265" cy="1176705"/>
            </a:xfrm>
            <a:prstGeom prst="roundRect">
              <a:avLst>
                <a:gd fmla="val 10000" name="adj"/>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1"/>
            <p:cNvSpPr/>
            <p:nvPr/>
          </p:nvSpPr>
          <p:spPr>
            <a:xfrm>
              <a:off x="355953" y="1735639"/>
              <a:ext cx="647188" cy="647188"/>
            </a:xfrm>
            <a:prstGeom prst="rect">
              <a:avLst/>
            </a:prstGeom>
            <a:blipFill rotWithShape="1">
              <a:blip r:embed="rId4">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1"/>
            <p:cNvSpPr/>
            <p:nvPr/>
          </p:nvSpPr>
          <p:spPr>
            <a:xfrm>
              <a:off x="1359094" y="1470881"/>
              <a:ext cx="4886171" cy="117670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1"/>
            <p:cNvSpPr txBox="1"/>
            <p:nvPr/>
          </p:nvSpPr>
          <p:spPr>
            <a:xfrm>
              <a:off x="1359094" y="1470881"/>
              <a:ext cx="4886171" cy="1176705"/>
            </a:xfrm>
            <a:prstGeom prst="rect">
              <a:avLst/>
            </a:prstGeom>
            <a:noFill/>
            <a:ln>
              <a:noFill/>
            </a:ln>
          </p:spPr>
          <p:txBody>
            <a:bodyPr anchorCtr="0" anchor="ctr" bIns="124525" lIns="124525" spcFirstLastPara="1" rIns="124525" wrap="square" tIns="124525">
              <a:noAutofit/>
            </a:bodyPr>
            <a:lstStyle/>
            <a:p>
              <a:pPr indent="0" lvl="0" marL="0" marR="0" rtl="0" algn="l">
                <a:lnSpc>
                  <a:spcPct val="100000"/>
                </a:lnSpc>
                <a:spcBef>
                  <a:spcPts val="0"/>
                </a:spcBef>
                <a:spcAft>
                  <a:spcPts val="0"/>
                </a:spcAft>
                <a:buClr>
                  <a:schemeClr val="dk1"/>
                </a:buClr>
                <a:buSzPts val="3600"/>
                <a:buFont typeface="Arial"/>
                <a:buNone/>
              </a:pPr>
              <a:r>
                <a:rPr lang="en-US" sz="1900">
                  <a:solidFill>
                    <a:schemeClr val="dk1"/>
                  </a:solidFill>
                  <a:latin typeface="Arial"/>
                  <a:ea typeface="Arial"/>
                  <a:cs typeface="Arial"/>
                  <a:sym typeface="Arial"/>
                </a:rPr>
                <a:t>Resizing Images: To ensure that the model receives consistent input, images are resized to a standard dimension (such as 30 by 30 pixels).</a:t>
              </a:r>
              <a:endParaRPr sz="1900"/>
            </a:p>
          </p:txBody>
        </p:sp>
        <p:sp>
          <p:nvSpPr>
            <p:cNvPr id="238" name="Google Shape;238;p21"/>
            <p:cNvSpPr/>
            <p:nvPr/>
          </p:nvSpPr>
          <p:spPr>
            <a:xfrm>
              <a:off x="0" y="2833914"/>
              <a:ext cx="6245400" cy="1356300"/>
            </a:xfrm>
            <a:prstGeom prst="roundRect">
              <a:avLst>
                <a:gd fmla="val 10000" name="adj"/>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1"/>
            <p:cNvSpPr/>
            <p:nvPr/>
          </p:nvSpPr>
          <p:spPr>
            <a:xfrm>
              <a:off x="355953" y="3206520"/>
              <a:ext cx="647188" cy="647188"/>
            </a:xfrm>
            <a:prstGeom prst="rect">
              <a:avLst/>
            </a:prstGeom>
            <a:blipFill rotWithShape="1">
              <a:blip r:embed="rId5">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1"/>
            <p:cNvSpPr/>
            <p:nvPr/>
          </p:nvSpPr>
          <p:spPr>
            <a:xfrm>
              <a:off x="1359094" y="2941762"/>
              <a:ext cx="4886171" cy="117670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1"/>
            <p:cNvSpPr txBox="1"/>
            <p:nvPr/>
          </p:nvSpPr>
          <p:spPr>
            <a:xfrm>
              <a:off x="1359085" y="2833914"/>
              <a:ext cx="4886100" cy="1356300"/>
            </a:xfrm>
            <a:prstGeom prst="rect">
              <a:avLst/>
            </a:prstGeom>
            <a:noFill/>
            <a:ln>
              <a:noFill/>
            </a:ln>
          </p:spPr>
          <p:txBody>
            <a:bodyPr anchorCtr="0" anchor="ctr" bIns="124525" lIns="124525" spcFirstLastPara="1" rIns="124525" wrap="square" tIns="124525">
              <a:noAutofit/>
            </a:bodyPr>
            <a:lstStyle/>
            <a:p>
              <a:pPr indent="0" lvl="0" marL="0" marR="0" rtl="0" algn="l">
                <a:lnSpc>
                  <a:spcPct val="100000"/>
                </a:lnSpc>
                <a:spcBef>
                  <a:spcPts val="0"/>
                </a:spcBef>
                <a:spcAft>
                  <a:spcPts val="0"/>
                </a:spcAft>
                <a:buClr>
                  <a:schemeClr val="dk1"/>
                </a:buClr>
                <a:buSzPts val="3600"/>
                <a:buFont typeface="Arial"/>
                <a:buNone/>
              </a:pPr>
              <a:r>
                <a:rPr lang="en-US" sz="1900">
                  <a:solidFill>
                    <a:schemeClr val="dk1"/>
                  </a:solidFill>
                  <a:latin typeface="Arial"/>
                  <a:ea typeface="Arial"/>
                  <a:cs typeface="Arial"/>
                  <a:sym typeface="Arial"/>
                </a:rPr>
                <a:t>RGB Color Channels: The RGB color channels are used to record color information. We preserve consistent dimensions and efficiently manage color data.</a:t>
              </a:r>
              <a:endParaRPr sz="1900">
                <a:solidFill>
                  <a:schemeClr val="dk1"/>
                </a:solidFill>
                <a:latin typeface="Arial"/>
                <a:ea typeface="Arial"/>
                <a:cs typeface="Arial"/>
                <a:sym typeface="Arial"/>
              </a:endParaRPr>
            </a:p>
          </p:txBody>
        </p:sp>
        <p:sp>
          <p:nvSpPr>
            <p:cNvPr id="242" name="Google Shape;242;p21"/>
            <p:cNvSpPr/>
            <p:nvPr/>
          </p:nvSpPr>
          <p:spPr>
            <a:xfrm>
              <a:off x="0" y="4412642"/>
              <a:ext cx="6245265" cy="1176705"/>
            </a:xfrm>
            <a:prstGeom prst="roundRect">
              <a:avLst>
                <a:gd fmla="val 10000" name="adj"/>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1"/>
            <p:cNvSpPr/>
            <p:nvPr/>
          </p:nvSpPr>
          <p:spPr>
            <a:xfrm>
              <a:off x="355953" y="4677401"/>
              <a:ext cx="647188" cy="647188"/>
            </a:xfrm>
            <a:prstGeom prst="rect">
              <a:avLst/>
            </a:prstGeom>
            <a:blipFill rotWithShape="1">
              <a:blip r:embed="rId6">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1"/>
            <p:cNvSpPr/>
            <p:nvPr/>
          </p:nvSpPr>
          <p:spPr>
            <a:xfrm>
              <a:off x="1359094" y="4412642"/>
              <a:ext cx="4886171" cy="117670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1"/>
            <p:cNvSpPr txBox="1"/>
            <p:nvPr/>
          </p:nvSpPr>
          <p:spPr>
            <a:xfrm>
              <a:off x="1359094" y="4412642"/>
              <a:ext cx="4886171" cy="1176705"/>
            </a:xfrm>
            <a:prstGeom prst="rect">
              <a:avLst/>
            </a:prstGeom>
            <a:noFill/>
            <a:ln>
              <a:noFill/>
            </a:ln>
          </p:spPr>
          <p:txBody>
            <a:bodyPr anchorCtr="0" anchor="ctr" bIns="124525" lIns="124525" spcFirstLastPara="1" rIns="124525" wrap="square" tIns="124525">
              <a:noAutofit/>
            </a:bodyPr>
            <a:lstStyle/>
            <a:p>
              <a:pPr indent="0" lvl="0" marL="0" marR="0" rtl="0" algn="l">
                <a:lnSpc>
                  <a:spcPct val="100000"/>
                </a:lnSpc>
                <a:spcBef>
                  <a:spcPts val="0"/>
                </a:spcBef>
                <a:spcAft>
                  <a:spcPts val="0"/>
                </a:spcAft>
                <a:buClr>
                  <a:schemeClr val="dk1"/>
                </a:buClr>
                <a:buSzPts val="3600"/>
                <a:buFont typeface="Arial"/>
                <a:buNone/>
              </a:pPr>
              <a:r>
                <a:rPr lang="en-US" sz="1900">
                  <a:solidFill>
                    <a:schemeClr val="dk1"/>
                  </a:solidFill>
                  <a:latin typeface="Arial"/>
                  <a:ea typeface="Arial"/>
                  <a:cs typeface="Arial"/>
                  <a:sym typeface="Arial"/>
                </a:rPr>
                <a:t>Alpha Channel Handling: For transparency, some images may contain an alpha channel. To guarantee that an image has three RGB channels, we process it.</a:t>
              </a:r>
              <a:endParaRPr sz="1900"/>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9" name="Shape 249"/>
        <p:cNvGrpSpPr/>
        <p:nvPr/>
      </p:nvGrpSpPr>
      <p:grpSpPr>
        <a:xfrm>
          <a:off x="0" y="0"/>
          <a:ext cx="0" cy="0"/>
          <a:chOff x="0" y="0"/>
          <a:chExt cx="0" cy="0"/>
        </a:xfrm>
      </p:grpSpPr>
      <p:sp>
        <p:nvSpPr>
          <p:cNvPr id="250" name="Google Shape;250;p22"/>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51" name="Google Shape;251;p22"/>
          <p:cNvSpPr txBox="1"/>
          <p:nvPr>
            <p:ph type="title"/>
          </p:nvPr>
        </p:nvSpPr>
        <p:spPr>
          <a:xfrm>
            <a:off x="5900420" y="365125"/>
            <a:ext cx="5453380" cy="180721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2"/>
              </a:buClr>
              <a:buSzPts val="4400"/>
              <a:buFont typeface="Arial"/>
              <a:buNone/>
            </a:pPr>
            <a:r>
              <a:rPr lang="en-US"/>
              <a:t>Model Architecture</a:t>
            </a:r>
            <a:endParaRPr/>
          </a:p>
        </p:txBody>
      </p:sp>
      <p:pic>
        <p:nvPicPr>
          <p:cNvPr id="252" name="Google Shape;252;p22"/>
          <p:cNvPicPr preferRelativeResize="0"/>
          <p:nvPr/>
        </p:nvPicPr>
        <p:blipFill rotWithShape="1">
          <a:blip r:embed="rId3">
            <a:alphaModFix/>
          </a:blip>
          <a:srcRect b="0" l="26181" r="6926" t="0"/>
          <a:stretch/>
        </p:blipFill>
        <p:spPr>
          <a:xfrm>
            <a:off x="0" y="0"/>
            <a:ext cx="5453380" cy="6858000"/>
          </a:xfrm>
          <a:custGeom>
            <a:rect b="b" l="l" r="r" t="t"/>
            <a:pathLst>
              <a:path extrusionOk="0" h="6879321" w="6116569">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ln>
            <a:noFill/>
          </a:ln>
        </p:spPr>
      </p:pic>
      <p:sp>
        <p:nvSpPr>
          <p:cNvPr id="253" name="Google Shape;253;p22"/>
          <p:cNvSpPr txBox="1"/>
          <p:nvPr>
            <p:ph idx="1" type="body"/>
          </p:nvPr>
        </p:nvSpPr>
        <p:spPr>
          <a:xfrm>
            <a:off x="5766435" y="2332990"/>
            <a:ext cx="5828030" cy="3843655"/>
          </a:xfrm>
          <a:prstGeom prst="rect">
            <a:avLst/>
          </a:prstGeom>
          <a:noFill/>
          <a:ln>
            <a:noFill/>
          </a:ln>
        </p:spPr>
        <p:txBody>
          <a:bodyPr anchorCtr="0" anchor="t" bIns="45700" lIns="91425" spcFirstLastPara="1" rIns="91425" wrap="square" tIns="45700">
            <a:noAutofit/>
          </a:bodyPr>
          <a:lstStyle/>
          <a:p>
            <a:pPr indent="-355600" lvl="0" marL="342900" rtl="0" algn="l">
              <a:lnSpc>
                <a:spcPct val="100000"/>
              </a:lnSpc>
              <a:spcBef>
                <a:spcPts val="0"/>
              </a:spcBef>
              <a:spcAft>
                <a:spcPts val="0"/>
              </a:spcAft>
              <a:buClr>
                <a:schemeClr val="dk1"/>
              </a:buClr>
              <a:buSzPts val="1900"/>
              <a:buFont typeface="Arial"/>
              <a:buChar char="•"/>
            </a:pPr>
            <a:r>
              <a:rPr lang="en-US" sz="1900"/>
              <a:t>CNN Architecture: Specifically created for image identification applications, the CNN model is a deep learning architecture.</a:t>
            </a:r>
            <a:endParaRPr sz="1900"/>
          </a:p>
          <a:p>
            <a:pPr indent="-355600" lvl="0" marL="342900" rtl="0" algn="l">
              <a:lnSpc>
                <a:spcPct val="100000"/>
              </a:lnSpc>
              <a:spcBef>
                <a:spcPts val="340"/>
              </a:spcBef>
              <a:spcAft>
                <a:spcPts val="0"/>
              </a:spcAft>
              <a:buClr>
                <a:schemeClr val="dk1"/>
              </a:buClr>
              <a:buSzPts val="1900"/>
              <a:buFont typeface="Arial"/>
              <a:buChar char="•"/>
            </a:pPr>
            <a:r>
              <a:rPr lang="en-US" sz="1900"/>
              <a:t>Key Layers: Convolutional, pooling, and thick layers make up the model.</a:t>
            </a:r>
            <a:endParaRPr sz="1900"/>
          </a:p>
          <a:p>
            <a:pPr indent="-355600" lvl="0" marL="342900" rtl="0" algn="l">
              <a:lnSpc>
                <a:spcPct val="100000"/>
              </a:lnSpc>
              <a:spcBef>
                <a:spcPts val="340"/>
              </a:spcBef>
              <a:spcAft>
                <a:spcPts val="0"/>
              </a:spcAft>
              <a:buClr>
                <a:schemeClr val="dk1"/>
              </a:buClr>
              <a:buSzPts val="1900"/>
              <a:buFont typeface="Arial"/>
              <a:buChar char="•"/>
            </a:pPr>
            <a:r>
              <a:rPr lang="en-US" sz="1900"/>
              <a:t>Feature Extraction: To extract features from input images, such as edges and forms, convolutional layers utilize filters.</a:t>
            </a:r>
            <a:endParaRPr sz="1900"/>
          </a:p>
          <a:p>
            <a:pPr indent="-355600" lvl="0" marL="342900" rtl="0" algn="l">
              <a:lnSpc>
                <a:spcPct val="100000"/>
              </a:lnSpc>
              <a:spcBef>
                <a:spcPts val="340"/>
              </a:spcBef>
              <a:spcAft>
                <a:spcPts val="0"/>
              </a:spcAft>
              <a:buClr>
                <a:schemeClr val="dk1"/>
              </a:buClr>
              <a:buSzPts val="1900"/>
              <a:buFont typeface="Arial"/>
              <a:buChar char="•"/>
            </a:pPr>
            <a:r>
              <a:rPr lang="en-US" sz="1900"/>
              <a:t>Pattern Recognition: As the network goes through layers, patterns are learned, allowing the model to recognize different aspects of traffic signs.</a:t>
            </a:r>
            <a:endParaRPr sz="1900"/>
          </a:p>
          <a:p>
            <a:pPr indent="-234950" lvl="0" marL="342900" rtl="0" algn="l">
              <a:lnSpc>
                <a:spcPct val="100000"/>
              </a:lnSpc>
              <a:spcBef>
                <a:spcPts val="340"/>
              </a:spcBef>
              <a:spcAft>
                <a:spcPts val="0"/>
              </a:spcAft>
              <a:buClr>
                <a:schemeClr val="dk1"/>
              </a:buClr>
              <a:buSzPts val="1700"/>
              <a:buFont typeface="Arial"/>
              <a:buNone/>
            </a:pPr>
            <a:r>
              <a:t/>
            </a:r>
            <a:endParaRPr sz="1900"/>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efault Design">
  <a:themeElements>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